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6" r:id="rId54"/>
    <p:sldId id="317" r:id="rId55"/>
    <p:sldId id="318" r:id="rId56"/>
    <p:sldId id="319" r:id="rId57"/>
    <p:sldId id="321" r:id="rId58"/>
    <p:sldId id="322" r:id="rId59"/>
    <p:sldId id="323" r:id="rId60"/>
    <p:sldId id="324" r:id="rId61"/>
    <p:sldId id="325" r:id="rId62"/>
    <p:sldId id="326" r:id="rId63"/>
    <p:sldId id="328" r:id="rId64"/>
    <p:sldId id="329" r:id="rId65"/>
    <p:sldId id="331" r:id="rId66"/>
    <p:sldId id="332" r:id="rId67"/>
    <p:sldId id="333" r:id="rId68"/>
    <p:sldId id="334" r:id="rId69"/>
    <p:sldId id="335" r:id="rId70"/>
    <p:sldId id="336" r:id="rId71"/>
    <p:sldId id="338" r:id="rId72"/>
    <p:sldId id="339" r:id="rId73"/>
    <p:sldId id="340" r:id="rId74"/>
    <p:sldId id="342" r:id="rId75"/>
    <p:sldId id="343" r:id="rId76"/>
    <p:sldId id="344" r:id="rId77"/>
    <p:sldId id="346" r:id="rId78"/>
    <p:sldId id="347" r:id="rId79"/>
    <p:sldId id="348" r:id="rId80"/>
    <p:sldId id="349" r:id="rId81"/>
    <p:sldId id="350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5" r:id="rId106"/>
    <p:sldId id="376" r:id="rId107"/>
    <p:sldId id="377" r:id="rId108"/>
    <p:sldId id="378" r:id="rId109"/>
    <p:sldId id="379" r:id="rId110"/>
    <p:sldId id="380" r:id="rId111"/>
    <p:sldId id="381" r:id="rId112"/>
    <p:sldId id="382" r:id="rId113"/>
    <p:sldId id="383" r:id="rId114"/>
    <p:sldId id="384" r:id="rId115"/>
    <p:sldId id="385" r:id="rId116"/>
    <p:sldId id="386" r:id="rId117"/>
    <p:sldId id="387" r:id="rId118"/>
    <p:sldId id="388" r:id="rId119"/>
    <p:sldId id="389" r:id="rId120"/>
    <p:sldId id="390" r:id="rId121"/>
    <p:sldId id="391" r:id="rId122"/>
    <p:sldId id="392" r:id="rId123"/>
    <p:sldId id="393" r:id="rId124"/>
    <p:sldId id="394" r:id="rId125"/>
    <p:sldId id="395" r:id="rId126"/>
    <p:sldId id="396" r:id="rId127"/>
    <p:sldId id="397" r:id="rId128"/>
    <p:sldId id="398" r:id="rId129"/>
    <p:sldId id="399" r:id="rId130"/>
    <p:sldId id="400" r:id="rId131"/>
    <p:sldId id="401" r:id="rId132"/>
    <p:sldId id="402" r:id="rId133"/>
    <p:sldId id="403" r:id="rId134"/>
    <p:sldId id="404" r:id="rId135"/>
    <p:sldId id="405" r:id="rId136"/>
    <p:sldId id="406" r:id="rId137"/>
    <p:sldId id="408" r:id="rId138"/>
    <p:sldId id="409" r:id="rId139"/>
    <p:sldId id="410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30" r:id="rId159"/>
    <p:sldId id="431" r:id="rId160"/>
    <p:sldId id="432" r:id="rId161"/>
    <p:sldId id="434" r:id="rId162"/>
    <p:sldId id="435" r:id="rId163"/>
    <p:sldId id="436" r:id="rId164"/>
    <p:sldId id="437" r:id="rId165"/>
    <p:sldId id="438" r:id="rId166"/>
    <p:sldId id="439" r:id="rId167"/>
    <p:sldId id="440" r:id="rId168"/>
    <p:sldId id="441" r:id="rId169"/>
    <p:sldId id="442" r:id="rId170"/>
    <p:sldId id="443" r:id="rId171"/>
    <p:sldId id="444" r:id="rId172"/>
    <p:sldId id="445" r:id="rId173"/>
    <p:sldId id="446" r:id="rId174"/>
    <p:sldId id="447" r:id="rId175"/>
    <p:sldId id="448" r:id="rId176"/>
    <p:sldId id="449" r:id="rId177"/>
    <p:sldId id="450" r:id="rId178"/>
    <p:sldId id="451" r:id="rId179"/>
    <p:sldId id="452" r:id="rId180"/>
    <p:sldId id="453" r:id="rId181"/>
    <p:sldId id="454" r:id="rId182"/>
    <p:sldId id="455" r:id="rId183"/>
    <p:sldId id="456" r:id="rId184"/>
    <p:sldId id="457" r:id="rId185"/>
    <p:sldId id="458" r:id="rId186"/>
    <p:sldId id="459" r:id="rId187"/>
    <p:sldId id="460" r:id="rId188"/>
    <p:sldId id="461" r:id="rId189"/>
    <p:sldId id="462" r:id="rId190"/>
    <p:sldId id="463" r:id="rId191"/>
    <p:sldId id="465" r:id="rId192"/>
    <p:sldId id="466" r:id="rId193"/>
    <p:sldId id="467" r:id="rId194"/>
    <p:sldId id="468" r:id="rId195"/>
    <p:sldId id="469" r:id="rId196"/>
    <p:sldId id="470" r:id="rId197"/>
    <p:sldId id="473" r:id="rId198"/>
    <p:sldId id="474" r:id="rId199"/>
    <p:sldId id="475" r:id="rId200"/>
    <p:sldId id="476" r:id="rId201"/>
    <p:sldId id="477" r:id="rId202"/>
    <p:sldId id="478" r:id="rId203"/>
    <p:sldId id="479" r:id="rId204"/>
    <p:sldId id="480" r:id="rId205"/>
    <p:sldId id="481" r:id="rId206"/>
    <p:sldId id="482" r:id="rId207"/>
    <p:sldId id="483" r:id="rId208"/>
    <p:sldId id="484" r:id="rId209"/>
    <p:sldId id="485" r:id="rId210"/>
    <p:sldId id="486" r:id="rId211"/>
    <p:sldId id="487" r:id="rId212"/>
    <p:sldId id="488" r:id="rId213"/>
    <p:sldId id="489" r:id="rId214"/>
    <p:sldId id="490" r:id="rId215"/>
    <p:sldId id="491" r:id="rId216"/>
    <p:sldId id="493" r:id="rId217"/>
    <p:sldId id="494" r:id="rId218"/>
    <p:sldId id="495" r:id="rId219"/>
    <p:sldId id="496" r:id="rId220"/>
    <p:sldId id="497" r:id="rId221"/>
    <p:sldId id="498" r:id="rId222"/>
    <p:sldId id="499" r:id="rId223"/>
    <p:sldId id="500" r:id="rId224"/>
    <p:sldId id="501" r:id="rId225"/>
    <p:sldId id="502" r:id="rId226"/>
    <p:sldId id="503" r:id="rId227"/>
    <p:sldId id="504" r:id="rId228"/>
    <p:sldId id="505" r:id="rId229"/>
    <p:sldId id="506" r:id="rId230"/>
    <p:sldId id="508" r:id="rId231"/>
    <p:sldId id="513" r:id="rId232"/>
    <p:sldId id="514" r:id="rId233"/>
    <p:sldId id="515" r:id="rId234"/>
    <p:sldId id="516" r:id="rId235"/>
    <p:sldId id="517" r:id="rId236"/>
    <p:sldId id="518" r:id="rId237"/>
    <p:sldId id="519" r:id="rId238"/>
    <p:sldId id="520" r:id="rId239"/>
    <p:sldId id="521" r:id="rId240"/>
    <p:sldId id="523" r:id="rId241"/>
    <p:sldId id="524" r:id="rId242"/>
    <p:sldId id="525" r:id="rId243"/>
    <p:sldId id="527" r:id="rId244"/>
    <p:sldId id="528" r:id="rId245"/>
    <p:sldId id="531" r:id="rId246"/>
    <p:sldId id="533" r:id="rId247"/>
    <p:sldId id="534" r:id="rId248"/>
    <p:sldId id="535" r:id="rId249"/>
    <p:sldId id="536" r:id="rId250"/>
    <p:sldId id="537" r:id="rId251"/>
    <p:sldId id="539" r:id="rId252"/>
    <p:sldId id="540" r:id="rId253"/>
    <p:sldId id="541" r:id="rId254"/>
    <p:sldId id="542" r:id="rId255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tableStyles" Target="tableStyle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D6F4-0433-405B-8BDC-5774CC2654A6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60FEA-CE37-41D5-8C63-36C3D252BE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18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34F1-A02D-44AA-ADD7-39716E64B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EA6D65-B96D-4C42-AAF1-59EB25DCD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314847-FCD5-4013-8945-05213AB5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0AD862-2F62-4D5E-926E-DB8EFFA1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8815C0-9169-4C64-9B78-6D0A6411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81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D4536-2209-433E-8A1A-7ECE138D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6977AF-CD67-43F4-9A2B-E7832D0B0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1D1710-9307-4764-8776-3BBC7034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0F6414-F78F-4EB3-AB89-E999AADC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E0701-18C3-4E01-BD12-0B214EF9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67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7D1244F-668F-4B9E-B968-A45FABAC0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E092AF0-C49D-429C-83DC-5D3DC0B25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D129EA-7B7D-43C0-B457-38D21C02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45D545-D4FC-4272-9A86-55111976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225E08-070F-426B-BEB3-AA589CC0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5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A9819-567C-4363-AA33-1C0F605A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1B5CC3-0909-44F5-BB2E-01F0E9389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C0A4BD-6DF2-4283-B456-202DAFC8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9B437E-5974-4BBC-AE76-78C584D1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BCD8A9-E19A-4DD3-9166-74FBFCAB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5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EF444-3FBD-45BC-BD87-803577BD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4EE39B-C32C-4FFC-9320-7922857BF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5AE6E0-ED92-44EB-B14A-67E8AD32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C31110-7508-494A-810B-88B5837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43AF7-D579-4A2C-ABB7-42A95459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17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ECE4B-3131-46FC-BF14-A050B158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D56B66-18E9-4645-A474-63B0E2240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0ABFF2-7295-48C0-9556-8EE3A614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62A0D6-2E86-4874-AF3B-4C242990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99F9A9-1166-475F-A264-21B45589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9ECAD6-9E5B-4C31-AA81-711AED5C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EED3A-381E-4B19-969F-4D23A991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67D5C7-4604-4F7B-8B34-6333CD13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C85C14-C2AB-47EE-8B16-CC7DE34A8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7FA2C7-9570-4A48-A620-C8ED6C53E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4D4BA4-BE7A-42A8-A5BE-BE7EF199E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EA56DB-DC61-411D-A53C-55811B61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711AC2-DB32-40A5-AA1F-22263EC7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3146BBE-0D6D-4356-8CC5-7B1C3C46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51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F9D2C-EA1E-4AD0-B74B-C42DA3F3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C7572B-A4E6-4A5E-A3FC-77731D48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191133-DE3A-41BC-B914-AC03C92C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6FFD6C-05A0-4805-9347-A339726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7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80B923-B9D7-43E8-859C-EC8A2331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30ABE8-F336-4BD0-905F-53BE2B39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13CAE9-0640-4A9F-9AAB-2C0F1FDE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79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D3722-DC7E-4DC3-94F7-34BC814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91489-1DC6-4BED-96D7-61426EFF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B50D42-7686-490A-B58A-E06C44D4A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E0D8FA-480E-4569-AB0A-0ACABAC0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B0B319-E2CA-43F8-8C61-AC81559B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1694F7-E4DC-406C-A8B0-F27429A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61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E36AC-37C6-49BC-AD66-68970116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A132A60-1CAC-4393-BB3B-C4F213277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884BD4-CE9D-4D70-BAEE-BD7B043E4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F91F30-7E6A-45AF-9E8E-6A2CC061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02C359-694B-4B7F-ACE0-65E0FC79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89B6E5-7D6F-4FA5-8F87-D42FF043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0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601386-332B-49B5-A629-86E794F1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AA02B1-348B-419E-BB41-F3739DDF5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834089-07C5-4481-9D0E-CDCD7E252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63390-9095-4C96-A1BA-85C8176B4365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AD90E1-96C4-4EEC-8D41-6DC5A6405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75068D-E411-462C-987F-502A7A0C3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AA31-1168-4CCD-ACFA-BEC7C5B66F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633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1">
            <a:extLst>
              <a:ext uri="{FF2B5EF4-FFF2-40B4-BE49-F238E27FC236}">
                <a16:creationId xmlns:a16="http://schemas.microsoft.com/office/drawing/2014/main" id="{8422FEF0-907F-4DBD-AED7-6B1018A49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7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0">
            <a:extLst>
              <a:ext uri="{FF2B5EF4-FFF2-40B4-BE49-F238E27FC236}">
                <a16:creationId xmlns:a16="http://schemas.microsoft.com/office/drawing/2014/main" id="{5C1E0AC7-A9C8-4745-952D-D09849D761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45989" y="972798"/>
            <a:ext cx="6684380" cy="49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67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7">
            <a:extLst>
              <a:ext uri="{FF2B5EF4-FFF2-40B4-BE49-F238E27FC236}">
                <a16:creationId xmlns:a16="http://schemas.microsoft.com/office/drawing/2014/main" id="{0781A17A-2D96-42E7-8ACF-FED53A496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43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8">
            <a:extLst>
              <a:ext uri="{FF2B5EF4-FFF2-40B4-BE49-F238E27FC236}">
                <a16:creationId xmlns:a16="http://schemas.microsoft.com/office/drawing/2014/main" id="{7421D304-146D-4064-926E-84F7BADD1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2348" y="1258265"/>
            <a:ext cx="6512206" cy="43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00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9">
            <a:extLst>
              <a:ext uri="{FF2B5EF4-FFF2-40B4-BE49-F238E27FC236}">
                <a16:creationId xmlns:a16="http://schemas.microsoft.com/office/drawing/2014/main" id="{5AD1A1B0-1143-4C4D-BBE1-9A9270511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32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0">
            <a:extLst>
              <a:ext uri="{FF2B5EF4-FFF2-40B4-BE49-F238E27FC236}">
                <a16:creationId xmlns:a16="http://schemas.microsoft.com/office/drawing/2014/main" id="{F8DB8C79-2E3E-4EA0-AC89-E418A76F6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67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1">
            <a:extLst>
              <a:ext uri="{FF2B5EF4-FFF2-40B4-BE49-F238E27FC236}">
                <a16:creationId xmlns:a16="http://schemas.microsoft.com/office/drawing/2014/main" id="{C24F5111-EC6C-4BDD-89F1-FCC4D35DE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29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2">
            <a:extLst>
              <a:ext uri="{FF2B5EF4-FFF2-40B4-BE49-F238E27FC236}">
                <a16:creationId xmlns:a16="http://schemas.microsoft.com/office/drawing/2014/main" id="{09020C4C-5659-4E28-B68F-84235230B6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850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3">
            <a:extLst>
              <a:ext uri="{FF2B5EF4-FFF2-40B4-BE49-F238E27FC236}">
                <a16:creationId xmlns:a16="http://schemas.microsoft.com/office/drawing/2014/main" id="{1A413770-150D-476C-B64A-CADACE67D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39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4">
            <a:extLst>
              <a:ext uri="{FF2B5EF4-FFF2-40B4-BE49-F238E27FC236}">
                <a16:creationId xmlns:a16="http://schemas.microsoft.com/office/drawing/2014/main" id="{66A5F87D-FB2E-47FC-95C0-91ECD5B7DB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58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5">
            <a:extLst>
              <a:ext uri="{FF2B5EF4-FFF2-40B4-BE49-F238E27FC236}">
                <a16:creationId xmlns:a16="http://schemas.microsoft.com/office/drawing/2014/main" id="{801B158D-508F-4913-A047-A8E0639F5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272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6">
            <a:extLst>
              <a:ext uri="{FF2B5EF4-FFF2-40B4-BE49-F238E27FC236}">
                <a16:creationId xmlns:a16="http://schemas.microsoft.com/office/drawing/2014/main" id="{B484E72E-A3B1-4E61-917E-192B5D35C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2">
            <a:extLst>
              <a:ext uri="{FF2B5EF4-FFF2-40B4-BE49-F238E27FC236}">
                <a16:creationId xmlns:a16="http://schemas.microsoft.com/office/drawing/2014/main" id="{4DF1A2A0-847C-41CC-B007-7DAA6BB0E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94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7">
            <a:extLst>
              <a:ext uri="{FF2B5EF4-FFF2-40B4-BE49-F238E27FC236}">
                <a16:creationId xmlns:a16="http://schemas.microsoft.com/office/drawing/2014/main" id="{A51C955F-BC0A-4F6F-AB90-965713F1CC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36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8">
            <a:extLst>
              <a:ext uri="{FF2B5EF4-FFF2-40B4-BE49-F238E27FC236}">
                <a16:creationId xmlns:a16="http://schemas.microsoft.com/office/drawing/2014/main" id="{635DD871-276E-46DC-A81C-95D942F7A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195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19">
            <a:extLst>
              <a:ext uri="{FF2B5EF4-FFF2-40B4-BE49-F238E27FC236}">
                <a16:creationId xmlns:a16="http://schemas.microsoft.com/office/drawing/2014/main" id="{6406D9CC-22E2-473D-9149-9A9977985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469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0">
            <a:extLst>
              <a:ext uri="{FF2B5EF4-FFF2-40B4-BE49-F238E27FC236}">
                <a16:creationId xmlns:a16="http://schemas.microsoft.com/office/drawing/2014/main" id="{B5EE17A4-850B-4E5F-872F-0F1F14C25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133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1">
            <a:extLst>
              <a:ext uri="{FF2B5EF4-FFF2-40B4-BE49-F238E27FC236}">
                <a16:creationId xmlns:a16="http://schemas.microsoft.com/office/drawing/2014/main" id="{9014B110-F19D-4E0E-A7D7-F243FE5F84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13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2">
            <a:extLst>
              <a:ext uri="{FF2B5EF4-FFF2-40B4-BE49-F238E27FC236}">
                <a16:creationId xmlns:a16="http://schemas.microsoft.com/office/drawing/2014/main" id="{0E89DFDC-3A3E-47F2-B4DE-99A92FA4FA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6500" y="1249680"/>
            <a:ext cx="653796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026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3">
            <a:extLst>
              <a:ext uri="{FF2B5EF4-FFF2-40B4-BE49-F238E27FC236}">
                <a16:creationId xmlns:a16="http://schemas.microsoft.com/office/drawing/2014/main" id="{4C7248BB-AF8F-4CCB-A5DA-D27F1B10C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85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4">
            <a:extLst>
              <a:ext uri="{FF2B5EF4-FFF2-40B4-BE49-F238E27FC236}">
                <a16:creationId xmlns:a16="http://schemas.microsoft.com/office/drawing/2014/main" id="{844FC47E-BFD2-4C13-A75F-1C08C3DD7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790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5">
            <a:extLst>
              <a:ext uri="{FF2B5EF4-FFF2-40B4-BE49-F238E27FC236}">
                <a16:creationId xmlns:a16="http://schemas.microsoft.com/office/drawing/2014/main" id="{CF66AF8E-F06C-4085-9CB4-D011D1F52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02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6">
            <a:extLst>
              <a:ext uri="{FF2B5EF4-FFF2-40B4-BE49-F238E27FC236}">
                <a16:creationId xmlns:a16="http://schemas.microsoft.com/office/drawing/2014/main" id="{5E5CBFCB-59B2-41DB-8337-BB57A258C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63" y="0"/>
            <a:ext cx="994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3">
            <a:extLst>
              <a:ext uri="{FF2B5EF4-FFF2-40B4-BE49-F238E27FC236}">
                <a16:creationId xmlns:a16="http://schemas.microsoft.com/office/drawing/2014/main" id="{88F5F40B-1EE2-40B9-A283-6978469D7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08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7">
            <a:extLst>
              <a:ext uri="{FF2B5EF4-FFF2-40B4-BE49-F238E27FC236}">
                <a16:creationId xmlns:a16="http://schemas.microsoft.com/office/drawing/2014/main" id="{8CC13B11-6C70-4441-9423-EBF58B3F5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563" y="0"/>
            <a:ext cx="954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690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8 Kopie">
            <a:extLst>
              <a:ext uri="{FF2B5EF4-FFF2-40B4-BE49-F238E27FC236}">
                <a16:creationId xmlns:a16="http://schemas.microsoft.com/office/drawing/2014/main" id="{A1E6C921-9604-479A-901D-B144D1A26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65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8">
            <a:extLst>
              <a:ext uri="{FF2B5EF4-FFF2-40B4-BE49-F238E27FC236}">
                <a16:creationId xmlns:a16="http://schemas.microsoft.com/office/drawing/2014/main" id="{B40A1686-4939-412F-B438-BB97D0C80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282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29">
            <a:extLst>
              <a:ext uri="{FF2B5EF4-FFF2-40B4-BE49-F238E27FC236}">
                <a16:creationId xmlns:a16="http://schemas.microsoft.com/office/drawing/2014/main" id="{CDE49677-3337-46F3-BFD4-62F02A11D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3690" y="1267460"/>
            <a:ext cx="6484620" cy="4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828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130">
            <a:extLst>
              <a:ext uri="{FF2B5EF4-FFF2-40B4-BE49-F238E27FC236}">
                <a16:creationId xmlns:a16="http://schemas.microsoft.com/office/drawing/2014/main" id="{23D8A1FE-98B5-4636-A796-37CBBD1A0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3690" y="1280160"/>
            <a:ext cx="648462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741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1">
            <a:extLst>
              <a:ext uri="{FF2B5EF4-FFF2-40B4-BE49-F238E27FC236}">
                <a16:creationId xmlns:a16="http://schemas.microsoft.com/office/drawing/2014/main" id="{1899A43D-3F35-491C-BA89-95913F376C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2730" y="1226820"/>
            <a:ext cx="660654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17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2">
            <a:extLst>
              <a:ext uri="{FF2B5EF4-FFF2-40B4-BE49-F238E27FC236}">
                <a16:creationId xmlns:a16="http://schemas.microsoft.com/office/drawing/2014/main" id="{E45078CC-3214-4F2B-B9E8-DC7644610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91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3">
            <a:extLst>
              <a:ext uri="{FF2B5EF4-FFF2-40B4-BE49-F238E27FC236}">
                <a16:creationId xmlns:a16="http://schemas.microsoft.com/office/drawing/2014/main" id="{3F549514-1EB6-40FE-BF8C-BFD38D0D9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696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4">
            <a:extLst>
              <a:ext uri="{FF2B5EF4-FFF2-40B4-BE49-F238E27FC236}">
                <a16:creationId xmlns:a16="http://schemas.microsoft.com/office/drawing/2014/main" id="{6045667D-9ADA-404D-ADC2-7D927DFDA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1310" y="1272540"/>
            <a:ext cx="646938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16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5">
            <a:extLst>
              <a:ext uri="{FF2B5EF4-FFF2-40B4-BE49-F238E27FC236}">
                <a16:creationId xmlns:a16="http://schemas.microsoft.com/office/drawing/2014/main" id="{217F89E1-35EF-4CCC-97B0-E3806C973C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5590" y="1242060"/>
            <a:ext cx="656082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0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4">
            <a:extLst>
              <a:ext uri="{FF2B5EF4-FFF2-40B4-BE49-F238E27FC236}">
                <a16:creationId xmlns:a16="http://schemas.microsoft.com/office/drawing/2014/main" id="{2667A342-1195-409E-B2AD-0B7629829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563" y="0"/>
            <a:ext cx="446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274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6">
            <a:extLst>
              <a:ext uri="{FF2B5EF4-FFF2-40B4-BE49-F238E27FC236}">
                <a16:creationId xmlns:a16="http://schemas.microsoft.com/office/drawing/2014/main" id="{20425FEA-A21B-48FE-9D73-9F69BC02C5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234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7">
            <a:extLst>
              <a:ext uri="{FF2B5EF4-FFF2-40B4-BE49-F238E27FC236}">
                <a16:creationId xmlns:a16="http://schemas.microsoft.com/office/drawing/2014/main" id="{79EC5F46-B084-48B5-B840-95DC77ED8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04160" y="1234440"/>
            <a:ext cx="65836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221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8">
            <a:extLst>
              <a:ext uri="{FF2B5EF4-FFF2-40B4-BE49-F238E27FC236}">
                <a16:creationId xmlns:a16="http://schemas.microsoft.com/office/drawing/2014/main" id="{8FCD012F-1459-4221-9318-7934A4E9D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74975" y="1203325"/>
            <a:ext cx="6488430" cy="43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9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39">
            <a:extLst>
              <a:ext uri="{FF2B5EF4-FFF2-40B4-BE49-F238E27FC236}">
                <a16:creationId xmlns:a16="http://schemas.microsoft.com/office/drawing/2014/main" id="{8D02D69C-9CC8-4B49-B4DF-FFC52F99F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90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40">
            <a:extLst>
              <a:ext uri="{FF2B5EF4-FFF2-40B4-BE49-F238E27FC236}">
                <a16:creationId xmlns:a16="http://schemas.microsoft.com/office/drawing/2014/main" id="{0E3B6DF3-54E7-4F04-B470-5E1D18853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3700" y="1280160"/>
            <a:ext cx="649224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24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41">
            <a:extLst>
              <a:ext uri="{FF2B5EF4-FFF2-40B4-BE49-F238E27FC236}">
                <a16:creationId xmlns:a16="http://schemas.microsoft.com/office/drawing/2014/main" id="{7FEB1F18-DD4D-460E-AC4C-544FEC010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4150" y="1230630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860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143">
            <a:extLst>
              <a:ext uri="{FF2B5EF4-FFF2-40B4-BE49-F238E27FC236}">
                <a16:creationId xmlns:a16="http://schemas.microsoft.com/office/drawing/2014/main" id="{73D6F183-8C72-402D-BADA-84438F655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252" y="1272541"/>
            <a:ext cx="6469377" cy="4312918"/>
          </a:xfrm>
          <a:prstGeom prst="rect">
            <a:avLst/>
          </a:prstGeom>
        </p:spPr>
      </p:pic>
      <p:pic>
        <p:nvPicPr>
          <p:cNvPr id="5" name="Grafik 4" descr="2016 November Valencia - Ojos Negros144">
            <a:extLst>
              <a:ext uri="{FF2B5EF4-FFF2-40B4-BE49-F238E27FC236}">
                <a16:creationId xmlns:a16="http://schemas.microsoft.com/office/drawing/2014/main" id="{E534E313-4642-46D7-B0D8-E0C99E526B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60340" y="1330960"/>
            <a:ext cx="6294120" cy="41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3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142">
            <a:extLst>
              <a:ext uri="{FF2B5EF4-FFF2-40B4-BE49-F238E27FC236}">
                <a16:creationId xmlns:a16="http://schemas.microsoft.com/office/drawing/2014/main" id="{86087F24-A054-460B-8653-E43B445832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1310" y="1272540"/>
            <a:ext cx="646938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6873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145">
            <a:extLst>
              <a:ext uri="{FF2B5EF4-FFF2-40B4-BE49-F238E27FC236}">
                <a16:creationId xmlns:a16="http://schemas.microsoft.com/office/drawing/2014/main" id="{4A685072-7ED0-4B9F-9F3C-61A9D5D6B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9384" y="1176655"/>
            <a:ext cx="6031230" cy="4020820"/>
          </a:xfrm>
          <a:prstGeom prst="rect">
            <a:avLst/>
          </a:prstGeom>
        </p:spPr>
      </p:pic>
      <p:pic>
        <p:nvPicPr>
          <p:cNvPr id="5" name="Grafik 4" descr="2016 November Valencia - Ojos Negros147">
            <a:extLst>
              <a:ext uri="{FF2B5EF4-FFF2-40B4-BE49-F238E27FC236}">
                <a16:creationId xmlns:a16="http://schemas.microsoft.com/office/drawing/2014/main" id="{8EFCDC8A-E1BA-4C15-A40E-C632B96B34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90000" y="966987"/>
            <a:ext cx="5852155" cy="44401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CEA639D-5AF2-45E8-8869-2B8B78D95632}"/>
              </a:ext>
            </a:extLst>
          </p:cNvPr>
          <p:cNvSpPr txBox="1"/>
          <p:nvPr/>
        </p:nvSpPr>
        <p:spPr>
          <a:xfrm>
            <a:off x="845821" y="6313466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omic Sans MS" panose="030F0702030302020204" pitchFamily="66" charset="0"/>
              </a:rPr>
              <a:t>Hlg</a:t>
            </a:r>
            <a:r>
              <a:rPr lang="de-DE" sz="2400" dirty="0">
                <a:latin typeface="Comic Sans MS" panose="030F0702030302020204" pitchFamily="66" charset="0"/>
              </a:rPr>
              <a:t>. Michael, 15. </a:t>
            </a:r>
            <a:r>
              <a:rPr lang="de-DE" sz="2400" dirty="0" err="1">
                <a:latin typeface="Comic Sans MS" panose="030F0702030302020204" pitchFamily="66" charset="0"/>
              </a:rPr>
              <a:t>Jh</a:t>
            </a: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71CC14-2AD4-418E-97D5-3CF993928EE7}"/>
              </a:ext>
            </a:extLst>
          </p:cNvPr>
          <p:cNvSpPr txBox="1"/>
          <p:nvPr/>
        </p:nvSpPr>
        <p:spPr>
          <a:xfrm>
            <a:off x="6187440" y="624616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St. Martin</a:t>
            </a:r>
          </a:p>
        </p:txBody>
      </p:sp>
    </p:spTree>
    <p:extLst>
      <p:ext uri="{BB962C8B-B14F-4D97-AF65-F5344CB8AC3E}">
        <p14:creationId xmlns:p14="http://schemas.microsoft.com/office/powerpoint/2010/main" val="33385850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46">
            <a:extLst>
              <a:ext uri="{FF2B5EF4-FFF2-40B4-BE49-F238E27FC236}">
                <a16:creationId xmlns:a16="http://schemas.microsoft.com/office/drawing/2014/main" id="{AEC1B68F-A4A2-4211-8845-AC3718D89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75" y="162845"/>
            <a:ext cx="4489450" cy="65323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719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5">
            <a:extLst>
              <a:ext uri="{FF2B5EF4-FFF2-40B4-BE49-F238E27FC236}">
                <a16:creationId xmlns:a16="http://schemas.microsoft.com/office/drawing/2014/main" id="{244659E8-5F38-4E9F-AB90-A77B3A56E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1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48">
            <a:extLst>
              <a:ext uri="{FF2B5EF4-FFF2-40B4-BE49-F238E27FC236}">
                <a16:creationId xmlns:a16="http://schemas.microsoft.com/office/drawing/2014/main" id="{497F947C-2F5A-433F-9E4C-7D65B4DAD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5590" y="1242060"/>
            <a:ext cx="656082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233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49">
            <a:extLst>
              <a:ext uri="{FF2B5EF4-FFF2-40B4-BE49-F238E27FC236}">
                <a16:creationId xmlns:a16="http://schemas.microsoft.com/office/drawing/2014/main" id="{F5E5847A-B79D-494F-81D3-BD70E46C5A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09569" y="1039178"/>
            <a:ext cx="6372860" cy="47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003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0">
            <a:extLst>
              <a:ext uri="{FF2B5EF4-FFF2-40B4-BE49-F238E27FC236}">
                <a16:creationId xmlns:a16="http://schemas.microsoft.com/office/drawing/2014/main" id="{5AE03856-9862-4ECC-BA87-58A324A11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481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1">
            <a:extLst>
              <a:ext uri="{FF2B5EF4-FFF2-40B4-BE49-F238E27FC236}">
                <a16:creationId xmlns:a16="http://schemas.microsoft.com/office/drawing/2014/main" id="{696E5ACC-AC5C-4162-A75C-A9C600A10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787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2">
            <a:extLst>
              <a:ext uri="{FF2B5EF4-FFF2-40B4-BE49-F238E27FC236}">
                <a16:creationId xmlns:a16="http://schemas.microsoft.com/office/drawing/2014/main" id="{F2B7D75E-978F-4451-A47E-B6A4CA360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31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3">
            <a:extLst>
              <a:ext uri="{FF2B5EF4-FFF2-40B4-BE49-F238E27FC236}">
                <a16:creationId xmlns:a16="http://schemas.microsoft.com/office/drawing/2014/main" id="{D1ED7E7C-9459-4BBA-A14E-9FC7E0A2A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94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4">
            <a:extLst>
              <a:ext uri="{FF2B5EF4-FFF2-40B4-BE49-F238E27FC236}">
                <a16:creationId xmlns:a16="http://schemas.microsoft.com/office/drawing/2014/main" id="{FE7EC361-F164-4CE0-A7C3-FA2ACAAC58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64039" y="922020"/>
            <a:ext cx="6663921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152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5">
            <a:extLst>
              <a:ext uri="{FF2B5EF4-FFF2-40B4-BE49-F238E27FC236}">
                <a16:creationId xmlns:a16="http://schemas.microsoft.com/office/drawing/2014/main" id="{61C0205A-257B-4E7A-A631-489295D2E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8675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6">
            <a:extLst>
              <a:ext uri="{FF2B5EF4-FFF2-40B4-BE49-F238E27FC236}">
                <a16:creationId xmlns:a16="http://schemas.microsoft.com/office/drawing/2014/main" id="{8D8D549A-D252-4B7D-AB4A-2A17B43915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59752" y="510540"/>
            <a:ext cx="6472496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99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7">
            <a:extLst>
              <a:ext uri="{FF2B5EF4-FFF2-40B4-BE49-F238E27FC236}">
                <a16:creationId xmlns:a16="http://schemas.microsoft.com/office/drawing/2014/main" id="{A43F6D85-BE45-41C2-9904-63D928D3E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6">
            <a:extLst>
              <a:ext uri="{FF2B5EF4-FFF2-40B4-BE49-F238E27FC236}">
                <a16:creationId xmlns:a16="http://schemas.microsoft.com/office/drawing/2014/main" id="{737699B1-0428-4ED5-AF3C-4153780C2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4939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8">
            <a:extLst>
              <a:ext uri="{FF2B5EF4-FFF2-40B4-BE49-F238E27FC236}">
                <a16:creationId xmlns:a16="http://schemas.microsoft.com/office/drawing/2014/main" id="{50E6EE06-A302-423A-894D-7608B34AA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069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59">
            <a:extLst>
              <a:ext uri="{FF2B5EF4-FFF2-40B4-BE49-F238E27FC236}">
                <a16:creationId xmlns:a16="http://schemas.microsoft.com/office/drawing/2014/main" id="{06A8E8AD-E540-4411-A768-B574ACD55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65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0">
            <a:extLst>
              <a:ext uri="{FF2B5EF4-FFF2-40B4-BE49-F238E27FC236}">
                <a16:creationId xmlns:a16="http://schemas.microsoft.com/office/drawing/2014/main" id="{F8FE872F-73A1-42A0-921F-5EDD0EA146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7821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1">
            <a:extLst>
              <a:ext uri="{FF2B5EF4-FFF2-40B4-BE49-F238E27FC236}">
                <a16:creationId xmlns:a16="http://schemas.microsoft.com/office/drawing/2014/main" id="{38D9F161-57B0-4EBD-8B23-37AE27DE8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26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2">
            <a:extLst>
              <a:ext uri="{FF2B5EF4-FFF2-40B4-BE49-F238E27FC236}">
                <a16:creationId xmlns:a16="http://schemas.microsoft.com/office/drawing/2014/main" id="{B9DE29AF-6C13-4A21-B6A1-93106B688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24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3">
            <a:extLst>
              <a:ext uri="{FF2B5EF4-FFF2-40B4-BE49-F238E27FC236}">
                <a16:creationId xmlns:a16="http://schemas.microsoft.com/office/drawing/2014/main" id="{AAEBE1B0-358F-4B0F-94CC-967F98476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806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4">
            <a:extLst>
              <a:ext uri="{FF2B5EF4-FFF2-40B4-BE49-F238E27FC236}">
                <a16:creationId xmlns:a16="http://schemas.microsoft.com/office/drawing/2014/main" id="{A74B09DE-C444-4343-8EC2-0A13399D1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230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5">
            <a:extLst>
              <a:ext uri="{FF2B5EF4-FFF2-40B4-BE49-F238E27FC236}">
                <a16:creationId xmlns:a16="http://schemas.microsoft.com/office/drawing/2014/main" id="{E28B4428-8EE1-4483-93E5-80F3A014D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89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6">
            <a:extLst>
              <a:ext uri="{FF2B5EF4-FFF2-40B4-BE49-F238E27FC236}">
                <a16:creationId xmlns:a16="http://schemas.microsoft.com/office/drawing/2014/main" id="{D43944D6-F125-42D6-B92C-513B27EC9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223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7">
            <a:extLst>
              <a:ext uri="{FF2B5EF4-FFF2-40B4-BE49-F238E27FC236}">
                <a16:creationId xmlns:a16="http://schemas.microsoft.com/office/drawing/2014/main" id="{3BBCB44F-D47E-490F-A4BF-18F7B5CBF3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8">
            <a:extLst>
              <a:ext uri="{FF2B5EF4-FFF2-40B4-BE49-F238E27FC236}">
                <a16:creationId xmlns:a16="http://schemas.microsoft.com/office/drawing/2014/main" id="{95B90995-E9B4-4668-B165-CF408CC21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02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68">
            <a:extLst>
              <a:ext uri="{FF2B5EF4-FFF2-40B4-BE49-F238E27FC236}">
                <a16:creationId xmlns:a16="http://schemas.microsoft.com/office/drawing/2014/main" id="{5DCB32EE-34EF-47B2-B2E0-213AEF33A28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40380" y="1248145"/>
            <a:ext cx="6111240" cy="4361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57085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0">
            <a:extLst>
              <a:ext uri="{FF2B5EF4-FFF2-40B4-BE49-F238E27FC236}">
                <a16:creationId xmlns:a16="http://schemas.microsoft.com/office/drawing/2014/main" id="{239821EE-00F2-4CC1-9E0F-2E70694E1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081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1">
            <a:extLst>
              <a:ext uri="{FF2B5EF4-FFF2-40B4-BE49-F238E27FC236}">
                <a16:creationId xmlns:a16="http://schemas.microsoft.com/office/drawing/2014/main" id="{3EBBBCB0-9B10-4A05-A7EC-9393B1F75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9869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2">
            <a:extLst>
              <a:ext uri="{FF2B5EF4-FFF2-40B4-BE49-F238E27FC236}">
                <a16:creationId xmlns:a16="http://schemas.microsoft.com/office/drawing/2014/main" id="{683E6C20-30FC-4B13-9B74-90737939B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458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3">
            <a:extLst>
              <a:ext uri="{FF2B5EF4-FFF2-40B4-BE49-F238E27FC236}">
                <a16:creationId xmlns:a16="http://schemas.microsoft.com/office/drawing/2014/main" id="{CFCFB1F3-5155-4E77-A255-090B0A87B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470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4">
            <a:extLst>
              <a:ext uri="{FF2B5EF4-FFF2-40B4-BE49-F238E27FC236}">
                <a16:creationId xmlns:a16="http://schemas.microsoft.com/office/drawing/2014/main" id="{BEF52AAD-758B-463E-A3BF-79029516D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14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5">
            <a:extLst>
              <a:ext uri="{FF2B5EF4-FFF2-40B4-BE49-F238E27FC236}">
                <a16:creationId xmlns:a16="http://schemas.microsoft.com/office/drawing/2014/main" id="{DA98C4C7-87FD-4356-AC39-5BC97E5A7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215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6">
            <a:extLst>
              <a:ext uri="{FF2B5EF4-FFF2-40B4-BE49-F238E27FC236}">
                <a16:creationId xmlns:a16="http://schemas.microsoft.com/office/drawing/2014/main" id="{A01C4286-F543-4730-9194-84A8F9247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6556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7">
            <a:extLst>
              <a:ext uri="{FF2B5EF4-FFF2-40B4-BE49-F238E27FC236}">
                <a16:creationId xmlns:a16="http://schemas.microsoft.com/office/drawing/2014/main" id="{4C8444DE-6B23-4221-825C-9AA1A7139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2637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8">
            <a:extLst>
              <a:ext uri="{FF2B5EF4-FFF2-40B4-BE49-F238E27FC236}">
                <a16:creationId xmlns:a16="http://schemas.microsoft.com/office/drawing/2014/main" id="{94EC1A4A-523D-4DB7-838E-043D33C7C4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05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19">
            <a:extLst>
              <a:ext uri="{FF2B5EF4-FFF2-40B4-BE49-F238E27FC236}">
                <a16:creationId xmlns:a16="http://schemas.microsoft.com/office/drawing/2014/main" id="{13391EC8-FD23-4B4B-9AAB-B2D13E3A7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713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79">
            <a:extLst>
              <a:ext uri="{FF2B5EF4-FFF2-40B4-BE49-F238E27FC236}">
                <a16:creationId xmlns:a16="http://schemas.microsoft.com/office/drawing/2014/main" id="{481D10BA-6870-4FA6-916D-F6620B2132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93836" y="995680"/>
            <a:ext cx="6604327" cy="48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657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0">
            <a:extLst>
              <a:ext uri="{FF2B5EF4-FFF2-40B4-BE49-F238E27FC236}">
                <a16:creationId xmlns:a16="http://schemas.microsoft.com/office/drawing/2014/main" id="{E3F3F02A-FCB7-40E4-9AF0-C8BDB800D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86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1">
            <a:extLst>
              <a:ext uri="{FF2B5EF4-FFF2-40B4-BE49-F238E27FC236}">
                <a16:creationId xmlns:a16="http://schemas.microsoft.com/office/drawing/2014/main" id="{F88015BB-B37A-4BB7-9FFA-B7679994C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356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2">
            <a:extLst>
              <a:ext uri="{FF2B5EF4-FFF2-40B4-BE49-F238E27FC236}">
                <a16:creationId xmlns:a16="http://schemas.microsoft.com/office/drawing/2014/main" id="{B2B03D4D-1B46-4CCD-B5EA-5896F8866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952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3">
            <a:extLst>
              <a:ext uri="{FF2B5EF4-FFF2-40B4-BE49-F238E27FC236}">
                <a16:creationId xmlns:a16="http://schemas.microsoft.com/office/drawing/2014/main" id="{CDECC047-D4AD-4B86-9524-6D3FB100B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78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4">
            <a:extLst>
              <a:ext uri="{FF2B5EF4-FFF2-40B4-BE49-F238E27FC236}">
                <a16:creationId xmlns:a16="http://schemas.microsoft.com/office/drawing/2014/main" id="{1E385CE3-501B-4DB4-BC12-A16738D83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7510" y="1323340"/>
            <a:ext cx="6316980" cy="42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53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5">
            <a:extLst>
              <a:ext uri="{FF2B5EF4-FFF2-40B4-BE49-F238E27FC236}">
                <a16:creationId xmlns:a16="http://schemas.microsoft.com/office/drawing/2014/main" id="{BDD68AB1-E601-4E10-B64C-A4427E521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6848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6">
            <a:extLst>
              <a:ext uri="{FF2B5EF4-FFF2-40B4-BE49-F238E27FC236}">
                <a16:creationId xmlns:a16="http://schemas.microsoft.com/office/drawing/2014/main" id="{00929806-3B29-42A9-9006-6B57F2F9B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9794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7">
            <a:extLst>
              <a:ext uri="{FF2B5EF4-FFF2-40B4-BE49-F238E27FC236}">
                <a16:creationId xmlns:a16="http://schemas.microsoft.com/office/drawing/2014/main" id="{8832BB2E-E3C1-4583-B822-96677E04B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55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8">
            <a:extLst>
              <a:ext uri="{FF2B5EF4-FFF2-40B4-BE49-F238E27FC236}">
                <a16:creationId xmlns:a16="http://schemas.microsoft.com/office/drawing/2014/main" id="{F80F7500-B100-4F74-B983-E19FA8ADA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4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0">
            <a:extLst>
              <a:ext uri="{FF2B5EF4-FFF2-40B4-BE49-F238E27FC236}">
                <a16:creationId xmlns:a16="http://schemas.microsoft.com/office/drawing/2014/main" id="{41AC7910-C3F1-4FA6-9209-A2B5D1FE0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443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89">
            <a:extLst>
              <a:ext uri="{FF2B5EF4-FFF2-40B4-BE49-F238E27FC236}">
                <a16:creationId xmlns:a16="http://schemas.microsoft.com/office/drawing/2014/main" id="{92982A48-520E-4E09-BA86-64FA5B56F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0538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0">
            <a:extLst>
              <a:ext uri="{FF2B5EF4-FFF2-40B4-BE49-F238E27FC236}">
                <a16:creationId xmlns:a16="http://schemas.microsoft.com/office/drawing/2014/main" id="{F36734C3-EC3E-4FD0-9E03-CDC5F2C1A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258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1">
            <a:extLst>
              <a:ext uri="{FF2B5EF4-FFF2-40B4-BE49-F238E27FC236}">
                <a16:creationId xmlns:a16="http://schemas.microsoft.com/office/drawing/2014/main" id="{ABE534C7-27A2-437E-AA16-418BB528C5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4573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2">
            <a:extLst>
              <a:ext uri="{FF2B5EF4-FFF2-40B4-BE49-F238E27FC236}">
                <a16:creationId xmlns:a16="http://schemas.microsoft.com/office/drawing/2014/main" id="{E3DA7FB5-0607-41C7-BB2E-350419BA3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734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3">
            <a:extLst>
              <a:ext uri="{FF2B5EF4-FFF2-40B4-BE49-F238E27FC236}">
                <a16:creationId xmlns:a16="http://schemas.microsoft.com/office/drawing/2014/main" id="{C0EE7D27-473B-4861-AE9D-801E168D4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45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4">
            <a:extLst>
              <a:ext uri="{FF2B5EF4-FFF2-40B4-BE49-F238E27FC236}">
                <a16:creationId xmlns:a16="http://schemas.microsoft.com/office/drawing/2014/main" id="{146CA823-897A-4B82-9697-6CD5BCE69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646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5">
            <a:extLst>
              <a:ext uri="{FF2B5EF4-FFF2-40B4-BE49-F238E27FC236}">
                <a16:creationId xmlns:a16="http://schemas.microsoft.com/office/drawing/2014/main" id="{C6AD7A29-3B8A-4D88-9E59-DC1C3CFF1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595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6">
            <a:extLst>
              <a:ext uri="{FF2B5EF4-FFF2-40B4-BE49-F238E27FC236}">
                <a16:creationId xmlns:a16="http://schemas.microsoft.com/office/drawing/2014/main" id="{4C69AD00-094B-4463-AE48-AB0637298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3887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7">
            <a:extLst>
              <a:ext uri="{FF2B5EF4-FFF2-40B4-BE49-F238E27FC236}">
                <a16:creationId xmlns:a16="http://schemas.microsoft.com/office/drawing/2014/main" id="{8B712E14-4FB4-483B-8A70-C532A335A6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8747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8">
            <a:extLst>
              <a:ext uri="{FF2B5EF4-FFF2-40B4-BE49-F238E27FC236}">
                <a16:creationId xmlns:a16="http://schemas.microsoft.com/office/drawing/2014/main" id="{7F075117-C7D7-4A87-881B-F7A9D5258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1">
            <a:extLst>
              <a:ext uri="{FF2B5EF4-FFF2-40B4-BE49-F238E27FC236}">
                <a16:creationId xmlns:a16="http://schemas.microsoft.com/office/drawing/2014/main" id="{7B72B93C-D748-4A70-9840-FA8AD6A28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57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99.">
            <a:extLst>
              <a:ext uri="{FF2B5EF4-FFF2-40B4-BE49-F238E27FC236}">
                <a16:creationId xmlns:a16="http://schemas.microsoft.com/office/drawing/2014/main" id="{5439EB36-488E-4FF6-BFCE-5F9DD301B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3805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0">
            <a:extLst>
              <a:ext uri="{FF2B5EF4-FFF2-40B4-BE49-F238E27FC236}">
                <a16:creationId xmlns:a16="http://schemas.microsoft.com/office/drawing/2014/main" id="{C8B4AD83-C556-4FED-8998-FB4418C7C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848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1">
            <a:extLst>
              <a:ext uri="{FF2B5EF4-FFF2-40B4-BE49-F238E27FC236}">
                <a16:creationId xmlns:a16="http://schemas.microsoft.com/office/drawing/2014/main" id="{EB044357-BA60-49C1-8859-621FD99AF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3680" y="1214120"/>
            <a:ext cx="664464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692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2">
            <a:extLst>
              <a:ext uri="{FF2B5EF4-FFF2-40B4-BE49-F238E27FC236}">
                <a16:creationId xmlns:a16="http://schemas.microsoft.com/office/drawing/2014/main" id="{6E1A3E77-002A-48A4-88E3-39BAF91A79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13507" y="929640"/>
            <a:ext cx="6564986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735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3">
            <a:extLst>
              <a:ext uri="{FF2B5EF4-FFF2-40B4-BE49-F238E27FC236}">
                <a16:creationId xmlns:a16="http://schemas.microsoft.com/office/drawing/2014/main" id="{119AA717-E445-4D13-86D9-1ACE7C780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767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4">
            <a:extLst>
              <a:ext uri="{FF2B5EF4-FFF2-40B4-BE49-F238E27FC236}">
                <a16:creationId xmlns:a16="http://schemas.microsoft.com/office/drawing/2014/main" id="{A7A5FE7E-62EE-4BB5-902B-F6B23C821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828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5">
            <a:extLst>
              <a:ext uri="{FF2B5EF4-FFF2-40B4-BE49-F238E27FC236}">
                <a16:creationId xmlns:a16="http://schemas.microsoft.com/office/drawing/2014/main" id="{A6573070-0384-449B-A99D-3A344486C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5961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8">
            <a:extLst>
              <a:ext uri="{FF2B5EF4-FFF2-40B4-BE49-F238E27FC236}">
                <a16:creationId xmlns:a16="http://schemas.microsoft.com/office/drawing/2014/main" id="{8D2C10C6-73F3-420E-B993-9A22D5FA88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882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09">
            <a:extLst>
              <a:ext uri="{FF2B5EF4-FFF2-40B4-BE49-F238E27FC236}">
                <a16:creationId xmlns:a16="http://schemas.microsoft.com/office/drawing/2014/main" id="{CBED59CF-ED2D-46D2-8EB5-BDFD58746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247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0">
            <a:extLst>
              <a:ext uri="{FF2B5EF4-FFF2-40B4-BE49-F238E27FC236}">
                <a16:creationId xmlns:a16="http://schemas.microsoft.com/office/drawing/2014/main" id="{A2F35DCD-5419-44D9-A0AF-BE4289253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2730" y="1226820"/>
            <a:ext cx="660654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2">
            <a:extLst>
              <a:ext uri="{FF2B5EF4-FFF2-40B4-BE49-F238E27FC236}">
                <a16:creationId xmlns:a16="http://schemas.microsoft.com/office/drawing/2014/main" id="{927148A7-279C-40AA-AD1D-724DD6811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2">
            <a:extLst>
              <a:ext uri="{FF2B5EF4-FFF2-40B4-BE49-F238E27FC236}">
                <a16:creationId xmlns:a16="http://schemas.microsoft.com/office/drawing/2014/main" id="{5C71B253-B1EF-46C7-838D-4438D28359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3177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1">
            <a:extLst>
              <a:ext uri="{FF2B5EF4-FFF2-40B4-BE49-F238E27FC236}">
                <a16:creationId xmlns:a16="http://schemas.microsoft.com/office/drawing/2014/main" id="{332FEBF6-6D08-41FD-8066-BB511C365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912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2">
            <a:extLst>
              <a:ext uri="{FF2B5EF4-FFF2-40B4-BE49-F238E27FC236}">
                <a16:creationId xmlns:a16="http://schemas.microsoft.com/office/drawing/2014/main" id="{8BF603F1-13FA-4562-A70D-089CD12B7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107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3">
            <a:extLst>
              <a:ext uri="{FF2B5EF4-FFF2-40B4-BE49-F238E27FC236}">
                <a16:creationId xmlns:a16="http://schemas.microsoft.com/office/drawing/2014/main" id="{B5E5B7A3-B6D9-4B10-977F-B510269094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9765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4">
            <a:extLst>
              <a:ext uri="{FF2B5EF4-FFF2-40B4-BE49-F238E27FC236}">
                <a16:creationId xmlns:a16="http://schemas.microsoft.com/office/drawing/2014/main" id="{A7B2BC69-0420-4BEC-A08E-7792F96A5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174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5">
            <a:extLst>
              <a:ext uri="{FF2B5EF4-FFF2-40B4-BE49-F238E27FC236}">
                <a16:creationId xmlns:a16="http://schemas.microsoft.com/office/drawing/2014/main" id="{88C79685-C7FC-4C91-92CF-043044E674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357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6">
            <a:extLst>
              <a:ext uri="{FF2B5EF4-FFF2-40B4-BE49-F238E27FC236}">
                <a16:creationId xmlns:a16="http://schemas.microsoft.com/office/drawing/2014/main" id="{0AA81B12-CDAA-41AB-85AF-299C856A73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299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7">
            <a:extLst>
              <a:ext uri="{FF2B5EF4-FFF2-40B4-BE49-F238E27FC236}">
                <a16:creationId xmlns:a16="http://schemas.microsoft.com/office/drawing/2014/main" id="{01764730-DD3B-4FE9-B9DE-8B80863FF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4640" y="1254760"/>
            <a:ext cx="6522720" cy="4348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279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8">
            <a:extLst>
              <a:ext uri="{FF2B5EF4-FFF2-40B4-BE49-F238E27FC236}">
                <a16:creationId xmlns:a16="http://schemas.microsoft.com/office/drawing/2014/main" id="{71E7E3B4-4776-4EBD-84A6-5D9E53B44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326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19">
            <a:extLst>
              <a:ext uri="{FF2B5EF4-FFF2-40B4-BE49-F238E27FC236}">
                <a16:creationId xmlns:a16="http://schemas.microsoft.com/office/drawing/2014/main" id="{9B62B95A-D5C2-4E2C-B291-772F92FFA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298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0">
            <a:extLst>
              <a:ext uri="{FF2B5EF4-FFF2-40B4-BE49-F238E27FC236}">
                <a16:creationId xmlns:a16="http://schemas.microsoft.com/office/drawing/2014/main" id="{8B6765D6-DA9D-4688-A434-AD28ED40EF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7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3">
            <a:extLst>
              <a:ext uri="{FF2B5EF4-FFF2-40B4-BE49-F238E27FC236}">
                <a16:creationId xmlns:a16="http://schemas.microsoft.com/office/drawing/2014/main" id="{FE59FD6D-A6E1-4606-B085-F048FE12B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2336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1">
            <a:extLst>
              <a:ext uri="{FF2B5EF4-FFF2-40B4-BE49-F238E27FC236}">
                <a16:creationId xmlns:a16="http://schemas.microsoft.com/office/drawing/2014/main" id="{7B8D4585-3317-4A00-BA55-E7F862ECA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638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2">
            <a:extLst>
              <a:ext uri="{FF2B5EF4-FFF2-40B4-BE49-F238E27FC236}">
                <a16:creationId xmlns:a16="http://schemas.microsoft.com/office/drawing/2014/main" id="{CBC33A27-C213-46CF-B38E-2F306748F7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8314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3">
            <a:extLst>
              <a:ext uri="{FF2B5EF4-FFF2-40B4-BE49-F238E27FC236}">
                <a16:creationId xmlns:a16="http://schemas.microsoft.com/office/drawing/2014/main" id="{65E7960B-5D07-44C9-92BC-E8D8855D9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537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4">
            <a:extLst>
              <a:ext uri="{FF2B5EF4-FFF2-40B4-BE49-F238E27FC236}">
                <a16:creationId xmlns:a16="http://schemas.microsoft.com/office/drawing/2014/main" id="{BA8537E7-B645-4B53-912A-3B08017D0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912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5">
            <a:extLst>
              <a:ext uri="{FF2B5EF4-FFF2-40B4-BE49-F238E27FC236}">
                <a16:creationId xmlns:a16="http://schemas.microsoft.com/office/drawing/2014/main" id="{95446D46-2002-47A3-A896-3A070D28DD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366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6">
            <a:extLst>
              <a:ext uri="{FF2B5EF4-FFF2-40B4-BE49-F238E27FC236}">
                <a16:creationId xmlns:a16="http://schemas.microsoft.com/office/drawing/2014/main" id="{ADDE7D03-EE34-4066-8D96-BBD48013F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3600" y="1325880"/>
            <a:ext cx="6309360" cy="4206240"/>
          </a:xfrm>
          <a:prstGeom prst="rect">
            <a:avLst/>
          </a:prstGeom>
        </p:spPr>
      </p:pic>
      <p:pic>
        <p:nvPicPr>
          <p:cNvPr id="4" name="Grafik 3" descr="2016 November Valencia - Ojos Negros227">
            <a:extLst>
              <a:ext uri="{FF2B5EF4-FFF2-40B4-BE49-F238E27FC236}">
                <a16:creationId xmlns:a16="http://schemas.microsoft.com/office/drawing/2014/main" id="{807513AC-4EC3-4E60-A7EF-37F7A83A9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840" y="1325880"/>
            <a:ext cx="63093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7151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8">
            <a:extLst>
              <a:ext uri="{FF2B5EF4-FFF2-40B4-BE49-F238E27FC236}">
                <a16:creationId xmlns:a16="http://schemas.microsoft.com/office/drawing/2014/main" id="{EB8A4C42-F5A8-442F-BC9C-F86D5713E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9880" y="1264920"/>
            <a:ext cx="649224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3395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9 Kopie">
            <a:extLst>
              <a:ext uri="{FF2B5EF4-FFF2-40B4-BE49-F238E27FC236}">
                <a16:creationId xmlns:a16="http://schemas.microsoft.com/office/drawing/2014/main" id="{AE16786C-36B3-441F-89C8-F5E3ADD5A9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5924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29">
            <a:extLst>
              <a:ext uri="{FF2B5EF4-FFF2-40B4-BE49-F238E27FC236}">
                <a16:creationId xmlns:a16="http://schemas.microsoft.com/office/drawing/2014/main" id="{62A2C364-5A12-477A-AF27-BB8734DEC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0926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0">
            <a:extLst>
              <a:ext uri="{FF2B5EF4-FFF2-40B4-BE49-F238E27FC236}">
                <a16:creationId xmlns:a16="http://schemas.microsoft.com/office/drawing/2014/main" id="{CDD48CB7-BD4D-4A4A-9CF1-EAC818F14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2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5">
            <a:extLst>
              <a:ext uri="{FF2B5EF4-FFF2-40B4-BE49-F238E27FC236}">
                <a16:creationId xmlns:a16="http://schemas.microsoft.com/office/drawing/2014/main" id="{17823726-F638-42DF-85F2-2BACADFAA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2500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1">
            <a:extLst>
              <a:ext uri="{FF2B5EF4-FFF2-40B4-BE49-F238E27FC236}">
                <a16:creationId xmlns:a16="http://schemas.microsoft.com/office/drawing/2014/main" id="{D0F120D8-391C-45FA-AE77-98118F23C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664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3">
            <a:extLst>
              <a:ext uri="{FF2B5EF4-FFF2-40B4-BE49-F238E27FC236}">
                <a16:creationId xmlns:a16="http://schemas.microsoft.com/office/drawing/2014/main" id="{D7264FCC-ABC7-4D64-8038-54F3A9260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8301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4">
            <a:extLst>
              <a:ext uri="{FF2B5EF4-FFF2-40B4-BE49-F238E27FC236}">
                <a16:creationId xmlns:a16="http://schemas.microsoft.com/office/drawing/2014/main" id="{D642F8E2-C2E8-48CF-9485-94E973F99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7960" y="1143000"/>
            <a:ext cx="65836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6435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5">
            <a:extLst>
              <a:ext uri="{FF2B5EF4-FFF2-40B4-BE49-F238E27FC236}">
                <a16:creationId xmlns:a16="http://schemas.microsoft.com/office/drawing/2014/main" id="{ECEC7851-2CE0-489D-9A1B-A2EDBC38F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670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6">
            <a:extLst>
              <a:ext uri="{FF2B5EF4-FFF2-40B4-BE49-F238E27FC236}">
                <a16:creationId xmlns:a16="http://schemas.microsoft.com/office/drawing/2014/main" id="{5265B7EE-D0F8-4040-BFE3-A60D6F5C1F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345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7">
            <a:extLst>
              <a:ext uri="{FF2B5EF4-FFF2-40B4-BE49-F238E27FC236}">
                <a16:creationId xmlns:a16="http://schemas.microsoft.com/office/drawing/2014/main" id="{9F9D6B7C-4F98-4271-8C1D-E8CAB0178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093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8">
            <a:extLst>
              <a:ext uri="{FF2B5EF4-FFF2-40B4-BE49-F238E27FC236}">
                <a16:creationId xmlns:a16="http://schemas.microsoft.com/office/drawing/2014/main" id="{1C05B099-3E45-4344-ABA2-B47EA219E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253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39">
            <a:extLst>
              <a:ext uri="{FF2B5EF4-FFF2-40B4-BE49-F238E27FC236}">
                <a16:creationId xmlns:a16="http://schemas.microsoft.com/office/drawing/2014/main" id="{3C7AF05C-058D-44D7-BCE8-66A6CDB17B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744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40">
            <a:extLst>
              <a:ext uri="{FF2B5EF4-FFF2-40B4-BE49-F238E27FC236}">
                <a16:creationId xmlns:a16="http://schemas.microsoft.com/office/drawing/2014/main" id="{48A979F4-165D-49F6-B95A-4134A86CB1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0155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41">
            <a:extLst>
              <a:ext uri="{FF2B5EF4-FFF2-40B4-BE49-F238E27FC236}">
                <a16:creationId xmlns:a16="http://schemas.microsoft.com/office/drawing/2014/main" id="{AF719C35-C4DD-47BE-B7B4-7391C5AD9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6">
            <a:extLst>
              <a:ext uri="{FF2B5EF4-FFF2-40B4-BE49-F238E27FC236}">
                <a16:creationId xmlns:a16="http://schemas.microsoft.com/office/drawing/2014/main" id="{B90FF74F-2180-40C0-8D8C-9B8CED942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8138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43">
            <a:extLst>
              <a:ext uri="{FF2B5EF4-FFF2-40B4-BE49-F238E27FC236}">
                <a16:creationId xmlns:a16="http://schemas.microsoft.com/office/drawing/2014/main" id="{FD9BFB4C-906D-408D-9346-D5824F508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938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48">
            <a:extLst>
              <a:ext uri="{FF2B5EF4-FFF2-40B4-BE49-F238E27FC236}">
                <a16:creationId xmlns:a16="http://schemas.microsoft.com/office/drawing/2014/main" id="{FC1C05BC-6540-4AD5-8B28-12BB898094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26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49">
            <a:extLst>
              <a:ext uri="{FF2B5EF4-FFF2-40B4-BE49-F238E27FC236}">
                <a16:creationId xmlns:a16="http://schemas.microsoft.com/office/drawing/2014/main" id="{33A9B3AF-BD16-4064-9D94-C6E8F1498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5847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0">
            <a:extLst>
              <a:ext uri="{FF2B5EF4-FFF2-40B4-BE49-F238E27FC236}">
                <a16:creationId xmlns:a16="http://schemas.microsoft.com/office/drawing/2014/main" id="{3454242B-CAFD-411A-B8EE-4FCE02791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751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1">
            <a:extLst>
              <a:ext uri="{FF2B5EF4-FFF2-40B4-BE49-F238E27FC236}">
                <a16:creationId xmlns:a16="http://schemas.microsoft.com/office/drawing/2014/main" id="{6FB7A40B-FB5A-44FD-905F-15597F8BF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8870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2">
            <a:extLst>
              <a:ext uri="{FF2B5EF4-FFF2-40B4-BE49-F238E27FC236}">
                <a16:creationId xmlns:a16="http://schemas.microsoft.com/office/drawing/2014/main" id="{8DB67657-856D-43FD-B3EA-D1EB96769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722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3">
            <a:extLst>
              <a:ext uri="{FF2B5EF4-FFF2-40B4-BE49-F238E27FC236}">
                <a16:creationId xmlns:a16="http://schemas.microsoft.com/office/drawing/2014/main" id="{64037798-6090-4B1A-9B85-17A604F85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973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4">
            <a:extLst>
              <a:ext uri="{FF2B5EF4-FFF2-40B4-BE49-F238E27FC236}">
                <a16:creationId xmlns:a16="http://schemas.microsoft.com/office/drawing/2014/main" id="{FB413667-3D3F-4666-8EE6-4C8F66179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2931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5">
            <a:extLst>
              <a:ext uri="{FF2B5EF4-FFF2-40B4-BE49-F238E27FC236}">
                <a16:creationId xmlns:a16="http://schemas.microsoft.com/office/drawing/2014/main" id="{7A65082B-0B9F-4595-9487-23E430C68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792" y="137160"/>
            <a:ext cx="485241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7401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257">
            <a:extLst>
              <a:ext uri="{FF2B5EF4-FFF2-40B4-BE49-F238E27FC236}">
                <a16:creationId xmlns:a16="http://schemas.microsoft.com/office/drawing/2014/main" id="{480B95E9-3579-4A40-9F5E-6E66695690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860" y="208721"/>
            <a:ext cx="4526280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8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027">
            <a:extLst>
              <a:ext uri="{FF2B5EF4-FFF2-40B4-BE49-F238E27FC236}">
                <a16:creationId xmlns:a16="http://schemas.microsoft.com/office/drawing/2014/main" id="{B8072C31-E5A8-4068-886C-8DCEC3F18D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" r="-594"/>
          <a:stretch/>
        </p:blipFill>
        <p:spPr>
          <a:xfrm rot="5400000">
            <a:off x="2436976" y="975650"/>
            <a:ext cx="6676618" cy="49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30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8">
            <a:extLst>
              <a:ext uri="{FF2B5EF4-FFF2-40B4-BE49-F238E27FC236}">
                <a16:creationId xmlns:a16="http://schemas.microsoft.com/office/drawing/2014/main" id="{27ABD7FD-3D20-46A4-95E4-219B6CF64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95550" y="1245870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8666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59">
            <a:extLst>
              <a:ext uri="{FF2B5EF4-FFF2-40B4-BE49-F238E27FC236}">
                <a16:creationId xmlns:a16="http://schemas.microsoft.com/office/drawing/2014/main" id="{9AE5B6E4-E4CF-4D79-AB28-7E9103FE13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0766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0">
            <a:extLst>
              <a:ext uri="{FF2B5EF4-FFF2-40B4-BE49-F238E27FC236}">
                <a16:creationId xmlns:a16="http://schemas.microsoft.com/office/drawing/2014/main" id="{A87853D6-A46F-488F-B8B0-4F999A781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1310" y="1272540"/>
            <a:ext cx="646938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0007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2">
            <a:extLst>
              <a:ext uri="{FF2B5EF4-FFF2-40B4-BE49-F238E27FC236}">
                <a16:creationId xmlns:a16="http://schemas.microsoft.com/office/drawing/2014/main" id="{2EB63414-85D1-49F8-AFDC-22E659C83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779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3">
            <a:extLst>
              <a:ext uri="{FF2B5EF4-FFF2-40B4-BE49-F238E27FC236}">
                <a16:creationId xmlns:a16="http://schemas.microsoft.com/office/drawing/2014/main" id="{3F66848F-0056-45EA-A60A-B2A246105A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" y="0"/>
            <a:ext cx="11003280" cy="68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6525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6">
            <a:extLst>
              <a:ext uri="{FF2B5EF4-FFF2-40B4-BE49-F238E27FC236}">
                <a16:creationId xmlns:a16="http://schemas.microsoft.com/office/drawing/2014/main" id="{2B18A469-9343-463B-A21B-A3CB7C05F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63" y="0"/>
            <a:ext cx="1035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477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8">
            <a:extLst>
              <a:ext uri="{FF2B5EF4-FFF2-40B4-BE49-F238E27FC236}">
                <a16:creationId xmlns:a16="http://schemas.microsoft.com/office/drawing/2014/main" id="{86BF3D99-3947-40ED-AA4F-D7E7B964F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0357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69">
            <a:extLst>
              <a:ext uri="{FF2B5EF4-FFF2-40B4-BE49-F238E27FC236}">
                <a16:creationId xmlns:a16="http://schemas.microsoft.com/office/drawing/2014/main" id="{4FDBF10D-6454-4900-A340-933BC995D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470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0">
            <a:extLst>
              <a:ext uri="{FF2B5EF4-FFF2-40B4-BE49-F238E27FC236}">
                <a16:creationId xmlns:a16="http://schemas.microsoft.com/office/drawing/2014/main" id="{3212A39F-F048-4F21-9456-0A6EA1C74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8559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1">
            <a:extLst>
              <a:ext uri="{FF2B5EF4-FFF2-40B4-BE49-F238E27FC236}">
                <a16:creationId xmlns:a16="http://schemas.microsoft.com/office/drawing/2014/main" id="{87A76A73-2E88-4656-A9F7-898C84793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300" y="1219200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0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8">
            <a:extLst>
              <a:ext uri="{FF2B5EF4-FFF2-40B4-BE49-F238E27FC236}">
                <a16:creationId xmlns:a16="http://schemas.microsoft.com/office/drawing/2014/main" id="{50250846-B977-4865-8511-77CF89983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59526" y="1204684"/>
            <a:ext cx="6672947" cy="444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530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2">
            <a:extLst>
              <a:ext uri="{FF2B5EF4-FFF2-40B4-BE49-F238E27FC236}">
                <a16:creationId xmlns:a16="http://schemas.microsoft.com/office/drawing/2014/main" id="{4D8C5A2F-3F49-4053-AECB-E6ED77B82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63" y="0"/>
            <a:ext cx="1035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0306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4">
            <a:extLst>
              <a:ext uri="{FF2B5EF4-FFF2-40B4-BE49-F238E27FC236}">
                <a16:creationId xmlns:a16="http://schemas.microsoft.com/office/drawing/2014/main" id="{0964E647-B701-4E0E-B0E5-1C2ACC00F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27020" y="1249680"/>
            <a:ext cx="653796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3835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5">
            <a:extLst>
              <a:ext uri="{FF2B5EF4-FFF2-40B4-BE49-F238E27FC236}">
                <a16:creationId xmlns:a16="http://schemas.microsoft.com/office/drawing/2014/main" id="{95B90084-C9A3-4044-968E-C1D3BE1274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6856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6">
            <a:extLst>
              <a:ext uri="{FF2B5EF4-FFF2-40B4-BE49-F238E27FC236}">
                <a16:creationId xmlns:a16="http://schemas.microsoft.com/office/drawing/2014/main" id="{DEE23A70-74FB-47D5-811A-E189BB3BC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342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277 Kopie">
            <a:extLst>
              <a:ext uri="{FF2B5EF4-FFF2-40B4-BE49-F238E27FC236}">
                <a16:creationId xmlns:a16="http://schemas.microsoft.com/office/drawing/2014/main" id="{D878EAE4-23AF-48EE-8C6E-41FD745B9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8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29">
            <a:extLst>
              <a:ext uri="{FF2B5EF4-FFF2-40B4-BE49-F238E27FC236}">
                <a16:creationId xmlns:a16="http://schemas.microsoft.com/office/drawing/2014/main" id="{B9749364-025A-4D09-9D4E-ABA8F60258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0">
            <a:extLst>
              <a:ext uri="{FF2B5EF4-FFF2-40B4-BE49-F238E27FC236}">
                <a16:creationId xmlns:a16="http://schemas.microsoft.com/office/drawing/2014/main" id="{8A9875A2-1123-427E-8460-891CE532BD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13299" y="905383"/>
            <a:ext cx="66221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5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1">
            <a:extLst>
              <a:ext uri="{FF2B5EF4-FFF2-40B4-BE49-F238E27FC236}">
                <a16:creationId xmlns:a16="http://schemas.microsoft.com/office/drawing/2014/main" id="{D1C8FC36-92CC-4FDC-8096-A0D57AB1E8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91427" y="524016"/>
            <a:ext cx="6609145" cy="58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1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2">
            <a:extLst>
              <a:ext uri="{FF2B5EF4-FFF2-40B4-BE49-F238E27FC236}">
                <a16:creationId xmlns:a16="http://schemas.microsoft.com/office/drawing/2014/main" id="{E8964608-2B9B-4E7D-8E18-7DB871B8D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2730" y="1292860"/>
            <a:ext cx="6408420" cy="4272280"/>
          </a:xfrm>
          <a:prstGeom prst="rect">
            <a:avLst/>
          </a:prstGeom>
        </p:spPr>
      </p:pic>
      <p:pic>
        <p:nvPicPr>
          <p:cNvPr id="4" name="Grafik 3" descr="2016 November Valencia - Ojos Negros033">
            <a:extLst>
              <a:ext uri="{FF2B5EF4-FFF2-40B4-BE49-F238E27FC236}">
                <a16:creationId xmlns:a16="http://schemas.microsoft.com/office/drawing/2014/main" id="{F1E4190E-30F2-4E35-B5F6-FD24B04665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70" y="1292860"/>
            <a:ext cx="6408420" cy="42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3">
            <a:extLst>
              <a:ext uri="{FF2B5EF4-FFF2-40B4-BE49-F238E27FC236}">
                <a16:creationId xmlns:a16="http://schemas.microsoft.com/office/drawing/2014/main" id="{992F20A9-3B9B-4B66-9A7D-F6929349C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6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4">
            <a:extLst>
              <a:ext uri="{FF2B5EF4-FFF2-40B4-BE49-F238E27FC236}">
                <a16:creationId xmlns:a16="http://schemas.microsoft.com/office/drawing/2014/main" id="{B59115ED-6FD8-4B49-A3CE-A0964F0C4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5">
            <a:extLst>
              <a:ext uri="{FF2B5EF4-FFF2-40B4-BE49-F238E27FC236}">
                <a16:creationId xmlns:a16="http://schemas.microsoft.com/office/drawing/2014/main" id="{CBBD9EE9-9F1A-4713-990F-851A77F98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8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 November Valencia - Ojos Negros037">
            <a:extLst>
              <a:ext uri="{FF2B5EF4-FFF2-40B4-BE49-F238E27FC236}">
                <a16:creationId xmlns:a16="http://schemas.microsoft.com/office/drawing/2014/main" id="{7B3422D8-0CF8-4C74-A48B-DB31355E0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8">
            <a:extLst>
              <a:ext uri="{FF2B5EF4-FFF2-40B4-BE49-F238E27FC236}">
                <a16:creationId xmlns:a16="http://schemas.microsoft.com/office/drawing/2014/main" id="{02166ECD-589B-4524-A1B4-A30328F21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73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39">
            <a:extLst>
              <a:ext uri="{FF2B5EF4-FFF2-40B4-BE49-F238E27FC236}">
                <a16:creationId xmlns:a16="http://schemas.microsoft.com/office/drawing/2014/main" id="{0F2BF082-4DC3-41D7-9CE0-1E4E9400A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8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0">
            <a:extLst>
              <a:ext uri="{FF2B5EF4-FFF2-40B4-BE49-F238E27FC236}">
                <a16:creationId xmlns:a16="http://schemas.microsoft.com/office/drawing/2014/main" id="{651AEB39-6792-4962-ADEB-FB368089B6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5521" y="31316"/>
            <a:ext cx="7613650" cy="68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35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1">
            <a:extLst>
              <a:ext uri="{FF2B5EF4-FFF2-40B4-BE49-F238E27FC236}">
                <a16:creationId xmlns:a16="http://schemas.microsoft.com/office/drawing/2014/main" id="{536EA020-19C3-4853-B030-E16443F84AA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847" y="342816"/>
            <a:ext cx="6856307" cy="61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43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2">
            <a:extLst>
              <a:ext uri="{FF2B5EF4-FFF2-40B4-BE49-F238E27FC236}">
                <a16:creationId xmlns:a16="http://schemas.microsoft.com/office/drawing/2014/main" id="{8862D028-B105-4B35-A8FA-896318A60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54630" y="1201420"/>
            <a:ext cx="6682740" cy="44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3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3">
            <a:extLst>
              <a:ext uri="{FF2B5EF4-FFF2-40B4-BE49-F238E27FC236}">
                <a16:creationId xmlns:a16="http://schemas.microsoft.com/office/drawing/2014/main" id="{E2F3C335-391F-4C6B-BD1F-DE3C182F5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5570" y="1276350"/>
            <a:ext cx="6469380" cy="43129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4337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4">
            <a:extLst>
              <a:ext uri="{FF2B5EF4-FFF2-40B4-BE49-F238E27FC236}">
                <a16:creationId xmlns:a16="http://schemas.microsoft.com/office/drawing/2014/main" id="{3B5228B3-E950-420B-9F50-FFD5A4593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8798" y="1232561"/>
            <a:ext cx="6598917" cy="44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6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4">
            <a:extLst>
              <a:ext uri="{FF2B5EF4-FFF2-40B4-BE49-F238E27FC236}">
                <a16:creationId xmlns:a16="http://schemas.microsoft.com/office/drawing/2014/main" id="{2B658709-B712-4F9A-BD21-062404F2A4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7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5">
            <a:extLst>
              <a:ext uri="{FF2B5EF4-FFF2-40B4-BE49-F238E27FC236}">
                <a16:creationId xmlns:a16="http://schemas.microsoft.com/office/drawing/2014/main" id="{65E183B2-9625-4184-81D2-5547EB492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0764" y="1273940"/>
            <a:ext cx="6532465" cy="43549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0206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6">
            <a:extLst>
              <a:ext uri="{FF2B5EF4-FFF2-40B4-BE49-F238E27FC236}">
                <a16:creationId xmlns:a16="http://schemas.microsoft.com/office/drawing/2014/main" id="{C4970F81-FA57-43DC-AE61-D1020EF23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8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7">
            <a:extLst>
              <a:ext uri="{FF2B5EF4-FFF2-40B4-BE49-F238E27FC236}">
                <a16:creationId xmlns:a16="http://schemas.microsoft.com/office/drawing/2014/main" id="{D4FDA331-FEE5-4F35-85E7-B5A54B148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5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8">
            <a:extLst>
              <a:ext uri="{FF2B5EF4-FFF2-40B4-BE49-F238E27FC236}">
                <a16:creationId xmlns:a16="http://schemas.microsoft.com/office/drawing/2014/main" id="{F1B89778-9B5E-4D3D-8BB6-7FA6E474B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40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49">
            <a:extLst>
              <a:ext uri="{FF2B5EF4-FFF2-40B4-BE49-F238E27FC236}">
                <a16:creationId xmlns:a16="http://schemas.microsoft.com/office/drawing/2014/main" id="{69B772B4-C8FD-4B78-B152-17B72B1B44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63470" y="1228090"/>
            <a:ext cx="6637020" cy="44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56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1">
            <a:extLst>
              <a:ext uri="{FF2B5EF4-FFF2-40B4-BE49-F238E27FC236}">
                <a16:creationId xmlns:a16="http://schemas.microsoft.com/office/drawing/2014/main" id="{5096359E-6813-450C-AA29-EE68E9D16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0372" y="1906270"/>
            <a:ext cx="5585460" cy="3723640"/>
          </a:xfrm>
          <a:prstGeom prst="rect">
            <a:avLst/>
          </a:prstGeom>
        </p:spPr>
      </p:pic>
      <p:pic>
        <p:nvPicPr>
          <p:cNvPr id="4" name="Grafik 3" descr="2016 November Valencia - Ojos Negros050">
            <a:extLst>
              <a:ext uri="{FF2B5EF4-FFF2-40B4-BE49-F238E27FC236}">
                <a16:creationId xmlns:a16="http://schemas.microsoft.com/office/drawing/2014/main" id="{7AF754E6-681A-40D9-8A07-BF97FF597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2820" y="1285240"/>
            <a:ext cx="5745480" cy="38303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51E1058-DC73-415D-8CDF-0BD69AD2DDA1}"/>
              </a:ext>
            </a:extLst>
          </p:cNvPr>
          <p:cNvSpPr txBox="1"/>
          <p:nvPr/>
        </p:nvSpPr>
        <p:spPr>
          <a:xfrm>
            <a:off x="410432" y="6299507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12 Uhr mittags….</a:t>
            </a:r>
          </a:p>
        </p:txBody>
      </p:sp>
    </p:spTree>
    <p:extLst>
      <p:ext uri="{BB962C8B-B14F-4D97-AF65-F5344CB8AC3E}">
        <p14:creationId xmlns:p14="http://schemas.microsoft.com/office/powerpoint/2010/main" val="4056989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2">
            <a:extLst>
              <a:ext uri="{FF2B5EF4-FFF2-40B4-BE49-F238E27FC236}">
                <a16:creationId xmlns:a16="http://schemas.microsoft.com/office/drawing/2014/main" id="{DFE24560-4C17-4687-80D6-B65CAD796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12110" y="1316990"/>
            <a:ext cx="6393180" cy="42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47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3">
            <a:extLst>
              <a:ext uri="{FF2B5EF4-FFF2-40B4-BE49-F238E27FC236}">
                <a16:creationId xmlns:a16="http://schemas.microsoft.com/office/drawing/2014/main" id="{C2BEC6C4-238F-42BC-B010-8BD396CFA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5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4">
            <a:extLst>
              <a:ext uri="{FF2B5EF4-FFF2-40B4-BE49-F238E27FC236}">
                <a16:creationId xmlns:a16="http://schemas.microsoft.com/office/drawing/2014/main" id="{B38669DC-731C-42A3-ABBC-BF4269A21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95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5">
            <a:extLst>
              <a:ext uri="{FF2B5EF4-FFF2-40B4-BE49-F238E27FC236}">
                <a16:creationId xmlns:a16="http://schemas.microsoft.com/office/drawing/2014/main" id="{4644F6B3-9BF4-4E04-BE36-706824574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4610" y="1223010"/>
            <a:ext cx="646938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5">
            <a:extLst>
              <a:ext uri="{FF2B5EF4-FFF2-40B4-BE49-F238E27FC236}">
                <a16:creationId xmlns:a16="http://schemas.microsoft.com/office/drawing/2014/main" id="{C4430D82-D0C1-4385-A47A-C3129A4D9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7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6">
            <a:extLst>
              <a:ext uri="{FF2B5EF4-FFF2-40B4-BE49-F238E27FC236}">
                <a16:creationId xmlns:a16="http://schemas.microsoft.com/office/drawing/2014/main" id="{B926CCDA-4042-45F9-A403-A256D87E0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7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7">
            <a:extLst>
              <a:ext uri="{FF2B5EF4-FFF2-40B4-BE49-F238E27FC236}">
                <a16:creationId xmlns:a16="http://schemas.microsoft.com/office/drawing/2014/main" id="{B8A893EB-1E18-4DFD-9FCC-07D9D1F74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84170" y="1287780"/>
            <a:ext cx="6423660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6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8 Kopie">
            <a:extLst>
              <a:ext uri="{FF2B5EF4-FFF2-40B4-BE49-F238E27FC236}">
                <a16:creationId xmlns:a16="http://schemas.microsoft.com/office/drawing/2014/main" id="{C42550DF-DEBD-4C35-82B9-3A207938C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59">
            <a:extLst>
              <a:ext uri="{FF2B5EF4-FFF2-40B4-BE49-F238E27FC236}">
                <a16:creationId xmlns:a16="http://schemas.microsoft.com/office/drawing/2014/main" id="{BF2F4D29-5A95-4CFB-9A42-0A2173840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8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0">
            <a:extLst>
              <a:ext uri="{FF2B5EF4-FFF2-40B4-BE49-F238E27FC236}">
                <a16:creationId xmlns:a16="http://schemas.microsoft.com/office/drawing/2014/main" id="{89D18AC5-7383-42D3-AF07-3C82A8162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40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1">
            <a:extLst>
              <a:ext uri="{FF2B5EF4-FFF2-40B4-BE49-F238E27FC236}">
                <a16:creationId xmlns:a16="http://schemas.microsoft.com/office/drawing/2014/main" id="{5C9AE7E7-26D9-4033-BCB2-B6AF580AA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7165" y="1212215"/>
            <a:ext cx="6541770" cy="43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89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2 Kopie">
            <a:extLst>
              <a:ext uri="{FF2B5EF4-FFF2-40B4-BE49-F238E27FC236}">
                <a16:creationId xmlns:a16="http://schemas.microsoft.com/office/drawing/2014/main" id="{F3B7BE4F-D84B-4BCA-B14D-DC15E8BEF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45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3">
            <a:extLst>
              <a:ext uri="{FF2B5EF4-FFF2-40B4-BE49-F238E27FC236}">
                <a16:creationId xmlns:a16="http://schemas.microsoft.com/office/drawing/2014/main" id="{21637A90-8661-411C-98AA-14ACDFC80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9520" y="1305560"/>
            <a:ext cx="6461760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77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4">
            <a:extLst>
              <a:ext uri="{FF2B5EF4-FFF2-40B4-BE49-F238E27FC236}">
                <a16:creationId xmlns:a16="http://schemas.microsoft.com/office/drawing/2014/main" id="{05038EE1-900D-4602-8D27-6274C5755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74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5">
            <a:extLst>
              <a:ext uri="{FF2B5EF4-FFF2-40B4-BE49-F238E27FC236}">
                <a16:creationId xmlns:a16="http://schemas.microsoft.com/office/drawing/2014/main" id="{12BF9482-07B1-4B89-93D0-3FD0B10A7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6">
            <a:extLst>
              <a:ext uri="{FF2B5EF4-FFF2-40B4-BE49-F238E27FC236}">
                <a16:creationId xmlns:a16="http://schemas.microsoft.com/office/drawing/2014/main" id="{8B47CF21-208B-49A7-B60E-E3C7EA686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6">
            <a:extLst>
              <a:ext uri="{FF2B5EF4-FFF2-40B4-BE49-F238E27FC236}">
                <a16:creationId xmlns:a16="http://schemas.microsoft.com/office/drawing/2014/main" id="{736AE538-5C14-4717-A7F8-5DDA88FF6A7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8125" y="982980"/>
            <a:ext cx="643575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4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7">
            <a:extLst>
              <a:ext uri="{FF2B5EF4-FFF2-40B4-BE49-F238E27FC236}">
                <a16:creationId xmlns:a16="http://schemas.microsoft.com/office/drawing/2014/main" id="{EE1ACEFC-7491-49C5-98A3-20531EEB5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00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8 Kopie">
            <a:extLst>
              <a:ext uri="{FF2B5EF4-FFF2-40B4-BE49-F238E27FC236}">
                <a16:creationId xmlns:a16="http://schemas.microsoft.com/office/drawing/2014/main" id="{C2D27BD4-DCF5-4020-8FA6-3F5EB27AF8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7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69">
            <a:extLst>
              <a:ext uri="{FF2B5EF4-FFF2-40B4-BE49-F238E27FC236}">
                <a16:creationId xmlns:a16="http://schemas.microsoft.com/office/drawing/2014/main" id="{61EC85CD-6CFB-452F-B791-4BD9348DD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61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0">
            <a:extLst>
              <a:ext uri="{FF2B5EF4-FFF2-40B4-BE49-F238E27FC236}">
                <a16:creationId xmlns:a16="http://schemas.microsoft.com/office/drawing/2014/main" id="{20FE4DDF-3754-4498-B005-58E625402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9390" y="1191260"/>
            <a:ext cx="6713220" cy="44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776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2">
            <a:extLst>
              <a:ext uri="{FF2B5EF4-FFF2-40B4-BE49-F238E27FC236}">
                <a16:creationId xmlns:a16="http://schemas.microsoft.com/office/drawing/2014/main" id="{A9898533-EB30-4176-A587-71AB4A646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1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3">
            <a:extLst>
              <a:ext uri="{FF2B5EF4-FFF2-40B4-BE49-F238E27FC236}">
                <a16:creationId xmlns:a16="http://schemas.microsoft.com/office/drawing/2014/main" id="{3E37E25A-A0BF-415C-95A8-089C8FBB9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2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4">
            <a:extLst>
              <a:ext uri="{FF2B5EF4-FFF2-40B4-BE49-F238E27FC236}">
                <a16:creationId xmlns:a16="http://schemas.microsoft.com/office/drawing/2014/main" id="{BCE2A62D-498B-4E6D-87C7-8A2C0F6A1A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9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5">
            <a:extLst>
              <a:ext uri="{FF2B5EF4-FFF2-40B4-BE49-F238E27FC236}">
                <a16:creationId xmlns:a16="http://schemas.microsoft.com/office/drawing/2014/main" id="{05C402AD-057D-4B11-85C9-8E86FFDFB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31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6">
            <a:extLst>
              <a:ext uri="{FF2B5EF4-FFF2-40B4-BE49-F238E27FC236}">
                <a16:creationId xmlns:a16="http://schemas.microsoft.com/office/drawing/2014/main" id="{402BD03A-928E-44E5-AF7A-81B284C680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3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7">
            <a:extLst>
              <a:ext uri="{FF2B5EF4-FFF2-40B4-BE49-F238E27FC236}">
                <a16:creationId xmlns:a16="http://schemas.microsoft.com/office/drawing/2014/main" id="{64E07881-A291-4858-ACFC-B74B77EF6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4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7 Kopie">
            <a:extLst>
              <a:ext uri="{FF2B5EF4-FFF2-40B4-BE49-F238E27FC236}">
                <a16:creationId xmlns:a16="http://schemas.microsoft.com/office/drawing/2014/main" id="{56D16DC9-B5E4-48C2-9F28-4B7A46871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4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8">
            <a:extLst>
              <a:ext uri="{FF2B5EF4-FFF2-40B4-BE49-F238E27FC236}">
                <a16:creationId xmlns:a16="http://schemas.microsoft.com/office/drawing/2014/main" id="{D629105B-BF84-4480-84B2-4BA0068B3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02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79">
            <a:extLst>
              <a:ext uri="{FF2B5EF4-FFF2-40B4-BE49-F238E27FC236}">
                <a16:creationId xmlns:a16="http://schemas.microsoft.com/office/drawing/2014/main" id="{1CDD021B-870D-4F8D-85D7-6456205FD0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0 Kopie">
            <a:extLst>
              <a:ext uri="{FF2B5EF4-FFF2-40B4-BE49-F238E27FC236}">
                <a16:creationId xmlns:a16="http://schemas.microsoft.com/office/drawing/2014/main" id="{B3C3A564-14E7-4583-9608-59F084ADC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5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1">
            <a:extLst>
              <a:ext uri="{FF2B5EF4-FFF2-40B4-BE49-F238E27FC236}">
                <a16:creationId xmlns:a16="http://schemas.microsoft.com/office/drawing/2014/main" id="{3B98775C-67A1-4E98-9246-6DE9C46D7F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3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2">
            <a:extLst>
              <a:ext uri="{FF2B5EF4-FFF2-40B4-BE49-F238E27FC236}">
                <a16:creationId xmlns:a16="http://schemas.microsoft.com/office/drawing/2014/main" id="{D0B9B3BB-BA62-4FAB-8951-40AF7D735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77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3">
            <a:extLst>
              <a:ext uri="{FF2B5EF4-FFF2-40B4-BE49-F238E27FC236}">
                <a16:creationId xmlns:a16="http://schemas.microsoft.com/office/drawing/2014/main" id="{E85B1CD1-0DE1-4EE4-BB26-9E29EFDE1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49900" y="1275080"/>
            <a:ext cx="6461760" cy="4307840"/>
          </a:xfrm>
          <a:prstGeom prst="rect">
            <a:avLst/>
          </a:prstGeom>
        </p:spPr>
      </p:pic>
      <p:pic>
        <p:nvPicPr>
          <p:cNvPr id="4" name="Grafik 3" descr="2016 November Valencia - Ojos Negros084">
            <a:extLst>
              <a:ext uri="{FF2B5EF4-FFF2-40B4-BE49-F238E27FC236}">
                <a16:creationId xmlns:a16="http://schemas.microsoft.com/office/drawing/2014/main" id="{8F1610AC-71A8-4D1E-8CAD-7A0C3B7BD2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9540" y="1165860"/>
            <a:ext cx="646176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166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5">
            <a:extLst>
              <a:ext uri="{FF2B5EF4-FFF2-40B4-BE49-F238E27FC236}">
                <a16:creationId xmlns:a16="http://schemas.microsoft.com/office/drawing/2014/main" id="{A2F94138-D668-41FE-A9FD-E00249DF3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2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6">
            <a:extLst>
              <a:ext uri="{FF2B5EF4-FFF2-40B4-BE49-F238E27FC236}">
                <a16:creationId xmlns:a16="http://schemas.microsoft.com/office/drawing/2014/main" id="{7A42C710-A70E-416F-9740-D876467304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866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7">
            <a:extLst>
              <a:ext uri="{FF2B5EF4-FFF2-40B4-BE49-F238E27FC236}">
                <a16:creationId xmlns:a16="http://schemas.microsoft.com/office/drawing/2014/main" id="{60CC08CC-5BA9-4D0F-A907-C448AF996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8">
            <a:extLst>
              <a:ext uri="{FF2B5EF4-FFF2-40B4-BE49-F238E27FC236}">
                <a16:creationId xmlns:a16="http://schemas.microsoft.com/office/drawing/2014/main" id="{12BD4484-F78A-4F53-A624-DE1CF2792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1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8">
            <a:extLst>
              <a:ext uri="{FF2B5EF4-FFF2-40B4-BE49-F238E27FC236}">
                <a16:creationId xmlns:a16="http://schemas.microsoft.com/office/drawing/2014/main" id="{2483AA26-DCDF-4BA9-959E-E172A9BAC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1050" y="1303020"/>
            <a:ext cx="6377940" cy="42519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67346-37BE-4A47-8900-A806D93AF263}"/>
              </a:ext>
            </a:extLst>
          </p:cNvPr>
          <p:cNvSpPr txBox="1"/>
          <p:nvPr/>
        </p:nvSpPr>
        <p:spPr>
          <a:xfrm>
            <a:off x="6766560" y="2880360"/>
            <a:ext cx="49834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Von der </a:t>
            </a:r>
            <a:r>
              <a:rPr lang="de-DE" sz="2800" dirty="0" err="1">
                <a:latin typeface="Comic Sans MS" panose="030F0702030302020204" pitchFamily="66" charset="0"/>
              </a:rPr>
              <a:t>Estacion</a:t>
            </a:r>
            <a:r>
              <a:rPr lang="de-DE" sz="2800" dirty="0">
                <a:latin typeface="Comic Sans MS" panose="030F0702030302020204" pitchFamily="66" charset="0"/>
              </a:rPr>
              <a:t> del </a:t>
            </a:r>
            <a:r>
              <a:rPr lang="de-DE" sz="2800" dirty="0" err="1">
                <a:latin typeface="Comic Sans MS" panose="030F0702030302020204" pitchFamily="66" charset="0"/>
              </a:rPr>
              <a:t>norte</a:t>
            </a:r>
            <a:r>
              <a:rPr lang="de-DE" sz="2800" dirty="0">
                <a:latin typeface="Comic Sans MS" panose="030F0702030302020204" pitchFamily="66" charset="0"/>
              </a:rPr>
              <a:t> aus abends mit dem Zug (der insgesamt drei (!) Fahrradstellplätze hat zum Ausgangspunkt des </a:t>
            </a:r>
            <a:r>
              <a:rPr lang="de-DE" sz="2800" dirty="0" err="1">
                <a:latin typeface="Comic Sans MS" panose="030F0702030302020204" pitchFamily="66" charset="0"/>
              </a:rPr>
              <a:t>Bahntrassenradwegs</a:t>
            </a:r>
            <a:r>
              <a:rPr lang="de-DE" sz="2800" dirty="0">
                <a:latin typeface="Comic Sans MS" panose="030F0702030302020204" pitchFamily="66" charset="0"/>
              </a:rPr>
              <a:t> „Ojos </a:t>
            </a:r>
            <a:r>
              <a:rPr lang="de-DE" sz="2800" dirty="0" err="1">
                <a:latin typeface="Comic Sans MS" panose="030F0702030302020204" pitchFamily="66" charset="0"/>
              </a:rPr>
              <a:t>Negros</a:t>
            </a:r>
            <a:r>
              <a:rPr lang="de-DE" sz="2800" dirty="0">
                <a:latin typeface="Comic Sans MS" panose="030F0702030302020204" pitchFamily="66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6633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89 Kopie">
            <a:extLst>
              <a:ext uri="{FF2B5EF4-FFF2-40B4-BE49-F238E27FC236}">
                <a16:creationId xmlns:a16="http://schemas.microsoft.com/office/drawing/2014/main" id="{8E7B336D-93FE-463E-B41F-A1A8FABF7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5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0">
            <a:extLst>
              <a:ext uri="{FF2B5EF4-FFF2-40B4-BE49-F238E27FC236}">
                <a16:creationId xmlns:a16="http://schemas.microsoft.com/office/drawing/2014/main" id="{48500611-C465-403F-A849-9713647B2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7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1">
            <a:extLst>
              <a:ext uri="{FF2B5EF4-FFF2-40B4-BE49-F238E27FC236}">
                <a16:creationId xmlns:a16="http://schemas.microsoft.com/office/drawing/2014/main" id="{A550FEE2-DE24-4626-BB63-69415DD8A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19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2">
            <a:extLst>
              <a:ext uri="{FF2B5EF4-FFF2-40B4-BE49-F238E27FC236}">
                <a16:creationId xmlns:a16="http://schemas.microsoft.com/office/drawing/2014/main" id="{E0D497E9-9493-48AC-B08A-E8BA117C9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1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3">
            <a:extLst>
              <a:ext uri="{FF2B5EF4-FFF2-40B4-BE49-F238E27FC236}">
                <a16:creationId xmlns:a16="http://schemas.microsoft.com/office/drawing/2014/main" id="{51E54730-189B-4A79-8A05-18B6FECB7E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91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4 Kopie">
            <a:extLst>
              <a:ext uri="{FF2B5EF4-FFF2-40B4-BE49-F238E27FC236}">
                <a16:creationId xmlns:a16="http://schemas.microsoft.com/office/drawing/2014/main" id="{BB056E42-387D-42B4-B9DC-B4F9F0AC5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075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4">
            <a:extLst>
              <a:ext uri="{FF2B5EF4-FFF2-40B4-BE49-F238E27FC236}">
                <a16:creationId xmlns:a16="http://schemas.microsoft.com/office/drawing/2014/main" id="{CF295B08-99EE-4288-8957-3686D4144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7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5">
            <a:extLst>
              <a:ext uri="{FF2B5EF4-FFF2-40B4-BE49-F238E27FC236}">
                <a16:creationId xmlns:a16="http://schemas.microsoft.com/office/drawing/2014/main" id="{6F852116-F6FE-4FBC-8FBD-8A379E419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898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6">
            <a:extLst>
              <a:ext uri="{FF2B5EF4-FFF2-40B4-BE49-F238E27FC236}">
                <a16:creationId xmlns:a16="http://schemas.microsoft.com/office/drawing/2014/main" id="{6BDBB358-91B0-47D7-92ED-9B5942A4F3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09">
            <a:extLst>
              <a:ext uri="{FF2B5EF4-FFF2-40B4-BE49-F238E27FC236}">
                <a16:creationId xmlns:a16="http://schemas.microsoft.com/office/drawing/2014/main" id="{E4B44F8E-4A70-4721-B9A0-A6C6858C38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54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7">
            <a:extLst>
              <a:ext uri="{FF2B5EF4-FFF2-40B4-BE49-F238E27FC236}">
                <a16:creationId xmlns:a16="http://schemas.microsoft.com/office/drawing/2014/main" id="{8E397B68-D4F3-4955-9CB4-69648A81D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185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8">
            <a:extLst>
              <a:ext uri="{FF2B5EF4-FFF2-40B4-BE49-F238E27FC236}">
                <a16:creationId xmlns:a16="http://schemas.microsoft.com/office/drawing/2014/main" id="{FBA40F6F-D126-4A4C-921B-59DBF53EAB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595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099">
            <a:extLst>
              <a:ext uri="{FF2B5EF4-FFF2-40B4-BE49-F238E27FC236}">
                <a16:creationId xmlns:a16="http://schemas.microsoft.com/office/drawing/2014/main" id="{3316ABED-C63C-470D-BE82-D1404F0863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6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0">
            <a:extLst>
              <a:ext uri="{FF2B5EF4-FFF2-40B4-BE49-F238E27FC236}">
                <a16:creationId xmlns:a16="http://schemas.microsoft.com/office/drawing/2014/main" id="{A55124BF-3072-4658-9F69-48A7FF166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0"/>
            <a:ext cx="1037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01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1">
            <a:extLst>
              <a:ext uri="{FF2B5EF4-FFF2-40B4-BE49-F238E27FC236}">
                <a16:creationId xmlns:a16="http://schemas.microsoft.com/office/drawing/2014/main" id="{D7BFBF67-1335-4BF7-9219-761873B59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7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2">
            <a:extLst>
              <a:ext uri="{FF2B5EF4-FFF2-40B4-BE49-F238E27FC236}">
                <a16:creationId xmlns:a16="http://schemas.microsoft.com/office/drawing/2014/main" id="{D8050785-25D0-439C-9004-E787DB5107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38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3">
            <a:extLst>
              <a:ext uri="{FF2B5EF4-FFF2-40B4-BE49-F238E27FC236}">
                <a16:creationId xmlns:a16="http://schemas.microsoft.com/office/drawing/2014/main" id="{1D2482E6-F724-4222-9741-B8D6E29D1E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87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4">
            <a:extLst>
              <a:ext uri="{FF2B5EF4-FFF2-40B4-BE49-F238E27FC236}">
                <a16:creationId xmlns:a16="http://schemas.microsoft.com/office/drawing/2014/main" id="{C85197ED-F274-4FFD-BE33-FA5286039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97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5">
            <a:extLst>
              <a:ext uri="{FF2B5EF4-FFF2-40B4-BE49-F238E27FC236}">
                <a16:creationId xmlns:a16="http://schemas.microsoft.com/office/drawing/2014/main" id="{9681083C-50E2-4BF4-907A-07F5E6DB3D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77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 November Valencia - Ojos Negros106">
            <a:extLst>
              <a:ext uri="{FF2B5EF4-FFF2-40B4-BE49-F238E27FC236}">
                <a16:creationId xmlns:a16="http://schemas.microsoft.com/office/drawing/2014/main" id="{0A68ECD1-9D45-4D8B-B6AF-E7169AED6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8" y="0"/>
            <a:ext cx="1002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5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Breitbild</PresentationFormat>
  <Paragraphs>4</Paragraphs>
  <Slides>254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254</vt:i4>
      </vt:variant>
    </vt:vector>
  </HeadingPairs>
  <TitlesOfParts>
    <vt:vector size="259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Levasseur</dc:creator>
  <cp:lastModifiedBy>Susanne</cp:lastModifiedBy>
  <cp:revision>12</cp:revision>
  <dcterms:created xsi:type="dcterms:W3CDTF">2018-09-01T22:08:35Z</dcterms:created>
  <dcterms:modified xsi:type="dcterms:W3CDTF">2020-01-14T12:10:14Z</dcterms:modified>
</cp:coreProperties>
</file>